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21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Cabin"/>
      <p:regular r:id="rId52"/>
      <p:bold r:id="rId53"/>
      <p:italic r:id="rId54"/>
      <p:boldItalic r:id="rId55"/>
    </p:embeddedFont>
    <p:embeddedFont>
      <p:font typeface="Bowlby One SC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g3eYQ1p7/D0iLSgFX08gf0NJ8zm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Phát Đạt Nguyễn"/>
  <p:cmAuthor clrIdx="1" id="1" initials="" lastIdx="17" name="đạt hà"/>
  <p:cmAuthor clrIdx="2" id="2" initials="" lastIdx="2" name="An Nguyễn"/>
  <p:cmAuthor clrIdx="3" id="3" initials="" lastIdx="2" name="Phuong Duo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21B2AE-2B0A-4E59-9C50-94C117E18336}">
  <a:tblStyle styleId="{6F21B2AE-2B0A-4E59-9C50-94C117E1833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Cabin-bold.fntdata"/><Relationship Id="rId52" Type="http://schemas.openxmlformats.org/officeDocument/2006/relationships/font" Target="fonts/Cabin-regular.fntdata"/><Relationship Id="rId11" Type="http://schemas.openxmlformats.org/officeDocument/2006/relationships/slide" Target="slides/slide5.xml"/><Relationship Id="rId55" Type="http://schemas.openxmlformats.org/officeDocument/2006/relationships/font" Target="fonts/Cabin-boldItalic.fntdata"/><Relationship Id="rId10" Type="http://schemas.openxmlformats.org/officeDocument/2006/relationships/slide" Target="slides/slide4.xml"/><Relationship Id="rId54" Type="http://schemas.openxmlformats.org/officeDocument/2006/relationships/font" Target="fonts/Cabin-italic.fntdata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font" Target="fonts/BowlbyOneSC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6-24T18:08:01.844">
    <p:pos x="6000" y="0"/>
    <p:text>thêm blog và comment flow chart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lEdHoo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8" dt="2021-06-25T02:27:29.217">
    <p:pos x="6000" y="0"/>
    <p:text>Author: Sơn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sA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9" dt="2021-06-25T02:27:44.118">
    <p:pos x="6000" y="0"/>
    <p:text>Author: An Nguyễn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sE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0" dt="2021-06-25T02:28:03.690">
    <p:pos x="6000" y="0"/>
    <p:text>Author: Đạt Hà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sI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1" dt="2021-06-25T02:07:43.605">
    <p:pos x="6000" y="0"/>
    <p:text>Author : Đạt Hà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oU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2" dt="2021-06-25T02:28:25.302">
    <p:pos x="6000" y="0"/>
    <p:text>Author: Phương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sM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3" dt="2021-06-25T02:28:38.464">
    <p:pos x="6000" y="0"/>
    <p:text>Author: Phát Đạt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sQ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4" dt="2021-06-25T02:28:54.200">
    <p:pos x="6000" y="0"/>
    <p:text>Author: Phát Đạt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sU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5" dt="2021-06-25T02:29:07.964">
    <p:pos x="6000" y="0"/>
    <p:text>Author: Phát Đạt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sY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6" dt="2021-06-25T02:29:25.974">
    <p:pos x="6000" y="0"/>
    <p:text>Author: An Nguyễn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sc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7" dt="2021-06-25T03:45:15.267">
    <p:pos x="6000" y="0"/>
    <p:text>Author: Phát Đạt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1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6-24T18:23:21.519">
    <p:pos x="6000" y="0"/>
    <p:text>định nghĩa và thống nhất ý nghĩa các từ được sử dụng trong usecase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lEdHqo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1" dt="2021-06-25T02:52:07.952">
    <p:pos x="6000" y="0"/>
    <p:text>Author: Phương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wU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2" dt="2021-06-25T02:52:19.681">
    <p:pos x="6000" y="0"/>
    <p:text>Author: Phương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wc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1-06-25T02:06:53.643">
    <p:pos x="6000" y="0"/>
    <p:text>Author: Đạt Hà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oE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1-06-25T02:25:16.324">
    <p:pos x="6000" y="0"/>
    <p:text>Author: An Nguyễn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rM"/>
      </p:ext>
    </p:extLst>
  </p:cm>
  <p:cm authorId="2" idx="1" dt="2021-06-25T04:46:58.928">
    <p:pos x="6000" y="100"/>
    <p:text>Đã cắt tem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-A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1-06-25T02:25:29.526">
    <p:pos x="6000" y="0"/>
    <p:text>Author: An Nguyễn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rQ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21-06-25T02:25:46.914">
    <p:pos x="6000" y="0"/>
    <p:text>Author: An Nguyễn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rU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5" dt="2021-06-25T02:26:30.232">
    <p:pos x="6000" y="0"/>
    <p:text>Author: Sơn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rs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6" dt="2021-06-25T02:27:02.850">
    <p:pos x="6000" y="0"/>
    <p:text>Author: Sơn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r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2" dt="2021-06-25T04:46:29.986">
    <p:pos x="6000" y="0"/>
    <p:text>Đã cắt tem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98"/>
      </p:ext>
    </p:extLst>
  </p:cm>
  <p:cm authorId="1" idx="7" dt="2021-06-25T02:27:16.844">
    <p:pos x="6000" y="100"/>
    <p:text>Author: Sơn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6j3Vr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2207c607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2207c607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12deae4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>
                <a:solidFill>
                  <a:schemeClr val="dk1"/>
                </a:solidFill>
              </a:rPr>
              <a:t>chỉnh lại luồng đi với 4 câu hỏi </a:t>
            </a:r>
            <a:r>
              <a:rPr lang="en-US" sz="1150">
                <a:solidFill>
                  <a:schemeClr val="dk1"/>
                </a:solidFill>
                <a:highlight>
                  <a:srgbClr val="E5EFFF"/>
                </a:highlight>
                <a:latin typeface="Roboto"/>
                <a:ea typeface="Roboto"/>
                <a:cs typeface="Roboto"/>
                <a:sym typeface="Roboto"/>
              </a:rPr>
              <a:t>who-how-what-where</a:t>
            </a:r>
            <a:endParaRPr sz="1150">
              <a:solidFill>
                <a:schemeClr val="dk1"/>
              </a:solidFill>
              <a:highlight>
                <a:srgbClr val="E5E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50">
                <a:solidFill>
                  <a:schemeClr val="dk1"/>
                </a:solidFill>
                <a:highlight>
                  <a:srgbClr val="E5EFFF"/>
                </a:highlight>
                <a:latin typeface="Roboto"/>
                <a:ea typeface="Roboto"/>
                <a:cs typeface="Roboto"/>
                <a:sym typeface="Roboto"/>
              </a:rPr>
              <a:t>tính liên kết giữa story board và db.</a:t>
            </a:r>
            <a:endParaRPr/>
          </a:p>
        </p:txBody>
      </p:sp>
      <p:sp>
        <p:nvSpPr>
          <p:cNvPr id="225" name="Google Shape;225;ge12deae48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cb77eb4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cb77eb4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1cb77eb4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1cb77eb4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1cb77eb4d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1cb77eb4d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2207c607c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2207c607c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2deae4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2deae4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1e52fde7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1e52fde7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1cb77eb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1cb77eb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cb77eb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cb77eb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cb77eb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cb77eb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1e52fde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1e52fde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081fb9ee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e081fb9ee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1cb77eb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1cb77eb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1e52fde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1e52fde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1e52fde78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1e52fde78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1e52fde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1e52fde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 biết r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ần hình mô  cho rộng 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1e52fde78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1e52fde78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12deae0c5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12deae0c5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2207c607c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e2207c607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1e52fde7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1e52fde7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1e52fde7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1e52fde7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1e52fde78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1e52fde78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1e52fde78_1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1e52fde78_1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1e52fde7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1e52fde7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1e52fde78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1e52fde78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1e52fde78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1e52fde78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1e52fde78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1e52fde78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e52fde7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e52fde7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1e52fde7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1e52fde7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1e52fde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1e52fde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2207c60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2207c60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12deae483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e12deae48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1c3fb9d0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e1c3fb9d00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081fb9e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e081fb9e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1c3fb9d00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e1c3fb9d00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AD87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ctrTitle"/>
          </p:nvPr>
        </p:nvSpPr>
        <p:spPr>
          <a:xfrm>
            <a:off x="311700" y="1657350"/>
            <a:ext cx="8520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7"/>
          <p:cNvSpPr txBox="1"/>
          <p:nvPr>
            <p:ph idx="1" type="subTitle"/>
          </p:nvPr>
        </p:nvSpPr>
        <p:spPr>
          <a:xfrm>
            <a:off x="2848050" y="3157975"/>
            <a:ext cx="3447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2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">
    <p:bg>
      <p:bgPr>
        <a:solidFill>
          <a:srgbClr val="87D1D8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">
    <p:bg>
      <p:bgPr>
        <a:solidFill>
          <a:srgbClr val="F492BC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7">
    <p:bg>
      <p:bgPr>
        <a:solidFill>
          <a:srgbClr val="E1F4F5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1" type="body"/>
          </p:nvPr>
        </p:nvSpPr>
        <p:spPr>
          <a:xfrm>
            <a:off x="713225" y="961975"/>
            <a:ext cx="77082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" name="Google Shape;15;p8"/>
          <p:cNvSpPr/>
          <p:nvPr/>
        </p:nvSpPr>
        <p:spPr>
          <a:xfrm rot="5400000">
            <a:off x="1255592" y="4393238"/>
            <a:ext cx="337569" cy="1102450"/>
          </a:xfrm>
          <a:custGeom>
            <a:rect b="b" l="l" r="r" t="t"/>
            <a:pathLst>
              <a:path extrusionOk="0" h="15921" w="4875">
                <a:moveTo>
                  <a:pt x="2549" y="0"/>
                </a:moveTo>
                <a:cubicBezTo>
                  <a:pt x="2291" y="0"/>
                  <a:pt x="2127" y="286"/>
                  <a:pt x="2306" y="555"/>
                </a:cubicBezTo>
                <a:cubicBezTo>
                  <a:pt x="2686" y="1051"/>
                  <a:pt x="3882" y="2014"/>
                  <a:pt x="3765" y="2627"/>
                </a:cubicBezTo>
                <a:cubicBezTo>
                  <a:pt x="3532" y="3123"/>
                  <a:pt x="1839" y="3619"/>
                  <a:pt x="1226" y="3736"/>
                </a:cubicBezTo>
                <a:cubicBezTo>
                  <a:pt x="1110" y="3853"/>
                  <a:pt x="964" y="4086"/>
                  <a:pt x="1110" y="4349"/>
                </a:cubicBezTo>
                <a:cubicBezTo>
                  <a:pt x="1576" y="4699"/>
                  <a:pt x="3532" y="6042"/>
                  <a:pt x="3649" y="6655"/>
                </a:cubicBezTo>
                <a:cubicBezTo>
                  <a:pt x="3765" y="7618"/>
                  <a:pt x="2306" y="7851"/>
                  <a:pt x="1343" y="8231"/>
                </a:cubicBezTo>
                <a:cubicBezTo>
                  <a:pt x="1110" y="8231"/>
                  <a:pt x="1110" y="8581"/>
                  <a:pt x="1226" y="8727"/>
                </a:cubicBezTo>
                <a:cubicBezTo>
                  <a:pt x="1693" y="9194"/>
                  <a:pt x="3415" y="10916"/>
                  <a:pt x="3298" y="11499"/>
                </a:cubicBezTo>
                <a:cubicBezTo>
                  <a:pt x="3298" y="11996"/>
                  <a:pt x="730" y="12375"/>
                  <a:pt x="234" y="12608"/>
                </a:cubicBezTo>
                <a:cubicBezTo>
                  <a:pt x="0" y="12608"/>
                  <a:pt x="0" y="12842"/>
                  <a:pt x="117" y="12959"/>
                </a:cubicBezTo>
                <a:cubicBezTo>
                  <a:pt x="847" y="13951"/>
                  <a:pt x="1576" y="14914"/>
                  <a:pt x="2423" y="15877"/>
                </a:cubicBezTo>
                <a:cubicBezTo>
                  <a:pt x="2453" y="15908"/>
                  <a:pt x="2487" y="15920"/>
                  <a:pt x="2521" y="15920"/>
                </a:cubicBezTo>
                <a:cubicBezTo>
                  <a:pt x="2651" y="15920"/>
                  <a:pt x="2778" y="15736"/>
                  <a:pt x="2686" y="15644"/>
                </a:cubicBezTo>
                <a:cubicBezTo>
                  <a:pt x="2306" y="15031"/>
                  <a:pt x="847" y="13572"/>
                  <a:pt x="1226" y="12842"/>
                </a:cubicBezTo>
                <a:cubicBezTo>
                  <a:pt x="1343" y="12492"/>
                  <a:pt x="3765" y="12112"/>
                  <a:pt x="4262" y="11996"/>
                </a:cubicBezTo>
                <a:cubicBezTo>
                  <a:pt x="4378" y="11996"/>
                  <a:pt x="4495" y="11762"/>
                  <a:pt x="4378" y="11499"/>
                </a:cubicBezTo>
                <a:cubicBezTo>
                  <a:pt x="3882" y="11032"/>
                  <a:pt x="1956" y="9311"/>
                  <a:pt x="2189" y="8581"/>
                </a:cubicBezTo>
                <a:cubicBezTo>
                  <a:pt x="2189" y="8347"/>
                  <a:pt x="4378" y="7384"/>
                  <a:pt x="4612" y="7268"/>
                </a:cubicBezTo>
                <a:cubicBezTo>
                  <a:pt x="4758" y="7122"/>
                  <a:pt x="4874" y="6888"/>
                  <a:pt x="4758" y="6771"/>
                </a:cubicBezTo>
                <a:cubicBezTo>
                  <a:pt x="4378" y="6392"/>
                  <a:pt x="2189" y="4816"/>
                  <a:pt x="2189" y="4466"/>
                </a:cubicBezTo>
                <a:cubicBezTo>
                  <a:pt x="2306" y="3736"/>
                  <a:pt x="3882" y="3357"/>
                  <a:pt x="4612" y="3123"/>
                </a:cubicBezTo>
                <a:cubicBezTo>
                  <a:pt x="4874" y="3007"/>
                  <a:pt x="4874" y="2744"/>
                  <a:pt x="4758" y="2627"/>
                </a:cubicBezTo>
                <a:cubicBezTo>
                  <a:pt x="4145" y="1781"/>
                  <a:pt x="3415" y="934"/>
                  <a:pt x="2802" y="88"/>
                </a:cubicBezTo>
                <a:cubicBezTo>
                  <a:pt x="2714" y="27"/>
                  <a:pt x="2627" y="0"/>
                  <a:pt x="25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8"/>
          <p:cNvSpPr/>
          <p:nvPr/>
        </p:nvSpPr>
        <p:spPr>
          <a:xfrm rot="4132572">
            <a:off x="8471934" y="4332260"/>
            <a:ext cx="752076" cy="439778"/>
          </a:xfrm>
          <a:custGeom>
            <a:rect b="b" l="l" r="r" t="t"/>
            <a:pathLst>
              <a:path extrusionOk="0" h="6351" w="10861">
                <a:moveTo>
                  <a:pt x="3380" y="1"/>
                </a:moveTo>
                <a:cubicBezTo>
                  <a:pt x="3339" y="1"/>
                  <a:pt x="3299" y="15"/>
                  <a:pt x="3268" y="46"/>
                </a:cubicBezTo>
                <a:cubicBezTo>
                  <a:pt x="2305" y="776"/>
                  <a:pt x="1196" y="1243"/>
                  <a:pt x="116" y="1739"/>
                </a:cubicBezTo>
                <a:cubicBezTo>
                  <a:pt x="0" y="1832"/>
                  <a:pt x="68" y="2016"/>
                  <a:pt x="159" y="2016"/>
                </a:cubicBezTo>
                <a:cubicBezTo>
                  <a:pt x="183" y="2016"/>
                  <a:pt x="208" y="2003"/>
                  <a:pt x="233" y="1973"/>
                </a:cubicBezTo>
                <a:cubicBezTo>
                  <a:pt x="846" y="1739"/>
                  <a:pt x="1429" y="1622"/>
                  <a:pt x="1925" y="1243"/>
                </a:cubicBezTo>
                <a:cubicBezTo>
                  <a:pt x="2399" y="1047"/>
                  <a:pt x="2608" y="887"/>
                  <a:pt x="2766" y="887"/>
                </a:cubicBezTo>
                <a:cubicBezTo>
                  <a:pt x="2891" y="887"/>
                  <a:pt x="2984" y="986"/>
                  <a:pt x="3151" y="1243"/>
                </a:cubicBezTo>
                <a:cubicBezTo>
                  <a:pt x="3501" y="1973"/>
                  <a:pt x="3034" y="3082"/>
                  <a:pt x="3618" y="3694"/>
                </a:cubicBezTo>
                <a:cubicBezTo>
                  <a:pt x="3851" y="3950"/>
                  <a:pt x="4166" y="4052"/>
                  <a:pt x="4524" y="4052"/>
                </a:cubicBezTo>
                <a:cubicBezTo>
                  <a:pt x="5513" y="4052"/>
                  <a:pt x="6831" y="3277"/>
                  <a:pt x="7646" y="2848"/>
                </a:cubicBezTo>
                <a:cubicBezTo>
                  <a:pt x="7762" y="3928"/>
                  <a:pt x="7762" y="5037"/>
                  <a:pt x="7762" y="6000"/>
                </a:cubicBezTo>
                <a:cubicBezTo>
                  <a:pt x="7762" y="6234"/>
                  <a:pt x="7996" y="6350"/>
                  <a:pt x="8142" y="6350"/>
                </a:cubicBezTo>
                <a:cubicBezTo>
                  <a:pt x="9222" y="6000"/>
                  <a:pt x="9951" y="5504"/>
                  <a:pt x="10681" y="4774"/>
                </a:cubicBezTo>
                <a:cubicBezTo>
                  <a:pt x="10860" y="4506"/>
                  <a:pt x="10696" y="4220"/>
                  <a:pt x="10438" y="4220"/>
                </a:cubicBezTo>
                <a:cubicBezTo>
                  <a:pt x="10360" y="4220"/>
                  <a:pt x="10273" y="4246"/>
                  <a:pt x="10185" y="4307"/>
                </a:cubicBezTo>
                <a:cubicBezTo>
                  <a:pt x="9792" y="4799"/>
                  <a:pt x="9332" y="5343"/>
                  <a:pt x="8923" y="5343"/>
                </a:cubicBezTo>
                <a:cubicBezTo>
                  <a:pt x="8724" y="5343"/>
                  <a:pt x="8537" y="5215"/>
                  <a:pt x="8375" y="4891"/>
                </a:cubicBezTo>
                <a:cubicBezTo>
                  <a:pt x="8142" y="4424"/>
                  <a:pt x="8259" y="3082"/>
                  <a:pt x="8259" y="2352"/>
                </a:cubicBezTo>
                <a:cubicBezTo>
                  <a:pt x="8259" y="2118"/>
                  <a:pt x="7996" y="2118"/>
                  <a:pt x="7879" y="2118"/>
                </a:cubicBezTo>
                <a:cubicBezTo>
                  <a:pt x="7194" y="2447"/>
                  <a:pt x="5660" y="3445"/>
                  <a:pt x="4871" y="3445"/>
                </a:cubicBezTo>
                <a:cubicBezTo>
                  <a:pt x="4820" y="3445"/>
                  <a:pt x="4772" y="3441"/>
                  <a:pt x="4727" y="3432"/>
                </a:cubicBezTo>
                <a:cubicBezTo>
                  <a:pt x="3385" y="3198"/>
                  <a:pt x="3618" y="1243"/>
                  <a:pt x="3618" y="280"/>
                </a:cubicBezTo>
                <a:cubicBezTo>
                  <a:pt x="3618" y="109"/>
                  <a:pt x="3493" y="1"/>
                  <a:pt x="3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"/>
          <p:cNvSpPr/>
          <p:nvPr/>
        </p:nvSpPr>
        <p:spPr>
          <a:xfrm rot="6132343">
            <a:off x="6499181" y="4802890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"/>
          <p:cNvSpPr/>
          <p:nvPr/>
        </p:nvSpPr>
        <p:spPr>
          <a:xfrm rot="5400000">
            <a:off x="8729698" y="3395780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8"/>
          <p:cNvGrpSpPr/>
          <p:nvPr/>
        </p:nvGrpSpPr>
        <p:grpSpPr>
          <a:xfrm>
            <a:off x="120802" y="2829012"/>
            <a:ext cx="340506" cy="1874051"/>
            <a:chOff x="196993" y="2452255"/>
            <a:chExt cx="384101" cy="2113989"/>
          </a:xfrm>
        </p:grpSpPr>
        <p:sp>
          <p:nvSpPr>
            <p:cNvPr id="20" name="Google Shape;20;p8"/>
            <p:cNvSpPr/>
            <p:nvPr/>
          </p:nvSpPr>
          <p:spPr>
            <a:xfrm rot="5400000">
              <a:off x="246295" y="2518938"/>
              <a:ext cx="337569" cy="204204"/>
            </a:xfrm>
            <a:custGeom>
              <a:rect b="b" l="l" r="r" t="t"/>
              <a:pathLst>
                <a:path extrusionOk="0" h="2949" w="4875">
                  <a:moveTo>
                    <a:pt x="2540" y="0"/>
                  </a:moveTo>
                  <a:cubicBezTo>
                    <a:pt x="1226" y="0"/>
                    <a:pt x="117" y="1110"/>
                    <a:pt x="1" y="2423"/>
                  </a:cubicBezTo>
                  <a:cubicBezTo>
                    <a:pt x="1" y="2554"/>
                    <a:pt x="88" y="2620"/>
                    <a:pt x="176" y="2620"/>
                  </a:cubicBezTo>
                  <a:cubicBezTo>
                    <a:pt x="263" y="2620"/>
                    <a:pt x="351" y="2554"/>
                    <a:pt x="351" y="2423"/>
                  </a:cubicBezTo>
                  <a:cubicBezTo>
                    <a:pt x="489" y="1513"/>
                    <a:pt x="1251" y="604"/>
                    <a:pt x="2245" y="604"/>
                  </a:cubicBezTo>
                  <a:cubicBezTo>
                    <a:pt x="2304" y="604"/>
                    <a:pt x="2363" y="607"/>
                    <a:pt x="2423" y="613"/>
                  </a:cubicBezTo>
                  <a:cubicBezTo>
                    <a:pt x="3532" y="730"/>
                    <a:pt x="4262" y="1693"/>
                    <a:pt x="4262" y="2686"/>
                  </a:cubicBezTo>
                  <a:cubicBezTo>
                    <a:pt x="4262" y="2861"/>
                    <a:pt x="4415" y="2948"/>
                    <a:pt x="4568" y="2948"/>
                  </a:cubicBezTo>
                  <a:cubicBezTo>
                    <a:pt x="4721" y="2948"/>
                    <a:pt x="4875" y="2861"/>
                    <a:pt x="4875" y="2686"/>
                  </a:cubicBezTo>
                  <a:cubicBezTo>
                    <a:pt x="4875" y="1343"/>
                    <a:pt x="3882" y="117"/>
                    <a:pt x="2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"/>
            <p:cNvSpPr/>
            <p:nvPr/>
          </p:nvSpPr>
          <p:spPr>
            <a:xfrm rot="5400000">
              <a:off x="96137" y="2704689"/>
              <a:ext cx="385141" cy="183430"/>
            </a:xfrm>
            <a:custGeom>
              <a:rect b="b" l="l" r="r" t="t"/>
              <a:pathLst>
                <a:path extrusionOk="0" h="2649" w="5562">
                  <a:moveTo>
                    <a:pt x="5217" y="1"/>
                  </a:moveTo>
                  <a:cubicBezTo>
                    <a:pt x="5140" y="1"/>
                    <a:pt x="5060" y="29"/>
                    <a:pt x="4991" y="98"/>
                  </a:cubicBezTo>
                  <a:cubicBezTo>
                    <a:pt x="4495" y="944"/>
                    <a:pt x="3882" y="1790"/>
                    <a:pt x="2802" y="2170"/>
                  </a:cubicBezTo>
                  <a:cubicBezTo>
                    <a:pt x="2664" y="2199"/>
                    <a:pt x="2521" y="2213"/>
                    <a:pt x="2379" y="2213"/>
                  </a:cubicBezTo>
                  <a:cubicBezTo>
                    <a:pt x="1379" y="2213"/>
                    <a:pt x="351" y="1520"/>
                    <a:pt x="351" y="448"/>
                  </a:cubicBezTo>
                  <a:cubicBezTo>
                    <a:pt x="424" y="331"/>
                    <a:pt x="365" y="273"/>
                    <a:pt x="289" y="273"/>
                  </a:cubicBezTo>
                  <a:cubicBezTo>
                    <a:pt x="212" y="273"/>
                    <a:pt x="117" y="331"/>
                    <a:pt x="117" y="448"/>
                  </a:cubicBezTo>
                  <a:cubicBezTo>
                    <a:pt x="0" y="1557"/>
                    <a:pt x="964" y="2520"/>
                    <a:pt x="2073" y="2637"/>
                  </a:cubicBezTo>
                  <a:cubicBezTo>
                    <a:pt x="2152" y="2645"/>
                    <a:pt x="2231" y="2649"/>
                    <a:pt x="2310" y="2649"/>
                  </a:cubicBezTo>
                  <a:cubicBezTo>
                    <a:pt x="3661" y="2649"/>
                    <a:pt x="4768" y="1490"/>
                    <a:pt x="5458" y="331"/>
                  </a:cubicBezTo>
                  <a:cubicBezTo>
                    <a:pt x="5561" y="166"/>
                    <a:pt x="5402" y="1"/>
                    <a:pt x="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8"/>
            <p:cNvSpPr/>
            <p:nvPr/>
          </p:nvSpPr>
          <p:spPr>
            <a:xfrm rot="5400000">
              <a:off x="225902" y="3620943"/>
              <a:ext cx="378008" cy="332376"/>
            </a:xfrm>
            <a:custGeom>
              <a:rect b="b" l="l" r="r" t="t"/>
              <a:pathLst>
                <a:path extrusionOk="0" h="4800" w="5459">
                  <a:moveTo>
                    <a:pt x="3649" y="690"/>
                  </a:moveTo>
                  <a:cubicBezTo>
                    <a:pt x="3999" y="1157"/>
                    <a:pt x="4378" y="1770"/>
                    <a:pt x="4612" y="2383"/>
                  </a:cubicBezTo>
                  <a:cubicBezTo>
                    <a:pt x="4962" y="3229"/>
                    <a:pt x="4612" y="3842"/>
                    <a:pt x="3765" y="4075"/>
                  </a:cubicBezTo>
                  <a:cubicBezTo>
                    <a:pt x="3460" y="4204"/>
                    <a:pt x="3159" y="4263"/>
                    <a:pt x="2873" y="4263"/>
                  </a:cubicBezTo>
                  <a:cubicBezTo>
                    <a:pt x="1792" y="4263"/>
                    <a:pt x="915" y="3420"/>
                    <a:pt x="730" y="2266"/>
                  </a:cubicBezTo>
                  <a:cubicBezTo>
                    <a:pt x="730" y="2266"/>
                    <a:pt x="730" y="2149"/>
                    <a:pt x="584" y="2149"/>
                  </a:cubicBezTo>
                  <a:cubicBezTo>
                    <a:pt x="1693" y="1653"/>
                    <a:pt x="2656" y="1157"/>
                    <a:pt x="3649" y="690"/>
                  </a:cubicBezTo>
                  <a:close/>
                  <a:moveTo>
                    <a:pt x="3794" y="0"/>
                  </a:moveTo>
                  <a:cubicBezTo>
                    <a:pt x="3745" y="0"/>
                    <a:pt x="3697" y="29"/>
                    <a:pt x="3649" y="77"/>
                  </a:cubicBezTo>
                  <a:cubicBezTo>
                    <a:pt x="2540" y="573"/>
                    <a:pt x="1314" y="1157"/>
                    <a:pt x="234" y="1770"/>
                  </a:cubicBezTo>
                  <a:cubicBezTo>
                    <a:pt x="1" y="1887"/>
                    <a:pt x="117" y="2266"/>
                    <a:pt x="351" y="2266"/>
                  </a:cubicBezTo>
                  <a:cubicBezTo>
                    <a:pt x="549" y="3701"/>
                    <a:pt x="1732" y="4800"/>
                    <a:pt x="3047" y="4800"/>
                  </a:cubicBezTo>
                  <a:cubicBezTo>
                    <a:pt x="3284" y="4800"/>
                    <a:pt x="3525" y="4764"/>
                    <a:pt x="3765" y="4688"/>
                  </a:cubicBezTo>
                  <a:cubicBezTo>
                    <a:pt x="4495" y="4455"/>
                    <a:pt x="5225" y="3842"/>
                    <a:pt x="5458" y="3229"/>
                  </a:cubicBezTo>
                  <a:cubicBezTo>
                    <a:pt x="5458" y="2879"/>
                    <a:pt x="5341" y="2616"/>
                    <a:pt x="5108" y="2266"/>
                  </a:cubicBezTo>
                  <a:cubicBezTo>
                    <a:pt x="4729" y="1536"/>
                    <a:pt x="4378" y="807"/>
                    <a:pt x="3999" y="194"/>
                  </a:cubicBezTo>
                  <a:cubicBezTo>
                    <a:pt x="3931" y="57"/>
                    <a:pt x="3862" y="0"/>
                    <a:pt x="3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8"/>
            <p:cNvSpPr/>
            <p:nvPr/>
          </p:nvSpPr>
          <p:spPr>
            <a:xfrm rot="5400000">
              <a:off x="301899" y="4443889"/>
              <a:ext cx="135512" cy="109199"/>
            </a:xfrm>
            <a:custGeom>
              <a:rect b="b" l="l" r="r" t="t"/>
              <a:pathLst>
                <a:path extrusionOk="0" h="1577" w="1957">
                  <a:moveTo>
                    <a:pt x="964" y="1"/>
                  </a:moveTo>
                  <a:cubicBezTo>
                    <a:pt x="1" y="1"/>
                    <a:pt x="1" y="1577"/>
                    <a:pt x="964" y="1577"/>
                  </a:cubicBezTo>
                  <a:cubicBezTo>
                    <a:pt x="1956" y="1577"/>
                    <a:pt x="1956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b="1" sz="2000">
                <a:solidFill>
                  <a:schemeClr val="dk1"/>
                </a:solidFill>
              </a:defRPr>
            </a:lvl1pPr>
            <a:lvl2pPr lvl="1">
              <a:buNone/>
              <a:defRPr b="1" sz="2000">
                <a:solidFill>
                  <a:schemeClr val="dk1"/>
                </a:solidFill>
              </a:defRPr>
            </a:lvl2pPr>
            <a:lvl3pPr lvl="2">
              <a:buNone/>
              <a:defRPr b="1" sz="2000">
                <a:solidFill>
                  <a:schemeClr val="dk1"/>
                </a:solidFill>
              </a:defRPr>
            </a:lvl3pPr>
            <a:lvl4pPr lvl="3">
              <a:buNone/>
              <a:defRPr b="1" sz="2000">
                <a:solidFill>
                  <a:schemeClr val="dk1"/>
                </a:solidFill>
              </a:defRPr>
            </a:lvl4pPr>
            <a:lvl5pPr lvl="4">
              <a:buNone/>
              <a:defRPr b="1" sz="2000">
                <a:solidFill>
                  <a:schemeClr val="dk1"/>
                </a:solidFill>
              </a:defRPr>
            </a:lvl5pPr>
            <a:lvl6pPr lvl="5">
              <a:buNone/>
              <a:defRPr b="1" sz="2000">
                <a:solidFill>
                  <a:schemeClr val="dk1"/>
                </a:solidFill>
              </a:defRPr>
            </a:lvl6pPr>
            <a:lvl7pPr lvl="6">
              <a:buNone/>
              <a:defRPr b="1" sz="2000">
                <a:solidFill>
                  <a:schemeClr val="dk1"/>
                </a:solidFill>
              </a:defRPr>
            </a:lvl7pPr>
            <a:lvl8pPr lvl="7">
              <a:buNone/>
              <a:defRPr b="1" sz="2000">
                <a:solidFill>
                  <a:schemeClr val="dk1"/>
                </a:solidFill>
              </a:defRPr>
            </a:lvl8pPr>
            <a:lvl9pPr lvl="8">
              <a:buNone/>
              <a:defRPr b="1" sz="2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27" name="Google Shape;27;p9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9"/>
          <p:cNvSpPr/>
          <p:nvPr/>
        </p:nvSpPr>
        <p:spPr>
          <a:xfrm rot="5400000">
            <a:off x="131995" y="1718838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9"/>
          <p:cNvSpPr/>
          <p:nvPr/>
        </p:nvSpPr>
        <p:spPr>
          <a:xfrm rot="5400000">
            <a:off x="-18163" y="1904589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9"/>
          <p:cNvSpPr/>
          <p:nvPr/>
        </p:nvSpPr>
        <p:spPr>
          <a:xfrm rot="5400000">
            <a:off x="7387492" y="-32075"/>
            <a:ext cx="337569" cy="1102450"/>
          </a:xfrm>
          <a:custGeom>
            <a:rect b="b" l="l" r="r" t="t"/>
            <a:pathLst>
              <a:path extrusionOk="0" h="15921" w="4875">
                <a:moveTo>
                  <a:pt x="2549" y="0"/>
                </a:moveTo>
                <a:cubicBezTo>
                  <a:pt x="2291" y="0"/>
                  <a:pt x="2127" y="286"/>
                  <a:pt x="2306" y="555"/>
                </a:cubicBezTo>
                <a:cubicBezTo>
                  <a:pt x="2686" y="1051"/>
                  <a:pt x="3882" y="2014"/>
                  <a:pt x="3765" y="2627"/>
                </a:cubicBezTo>
                <a:cubicBezTo>
                  <a:pt x="3532" y="3123"/>
                  <a:pt x="1839" y="3619"/>
                  <a:pt x="1226" y="3736"/>
                </a:cubicBezTo>
                <a:cubicBezTo>
                  <a:pt x="1110" y="3853"/>
                  <a:pt x="964" y="4086"/>
                  <a:pt x="1110" y="4349"/>
                </a:cubicBezTo>
                <a:cubicBezTo>
                  <a:pt x="1576" y="4699"/>
                  <a:pt x="3532" y="6042"/>
                  <a:pt x="3649" y="6655"/>
                </a:cubicBezTo>
                <a:cubicBezTo>
                  <a:pt x="3765" y="7618"/>
                  <a:pt x="2306" y="7851"/>
                  <a:pt x="1343" y="8231"/>
                </a:cubicBezTo>
                <a:cubicBezTo>
                  <a:pt x="1110" y="8231"/>
                  <a:pt x="1110" y="8581"/>
                  <a:pt x="1226" y="8727"/>
                </a:cubicBezTo>
                <a:cubicBezTo>
                  <a:pt x="1693" y="9194"/>
                  <a:pt x="3415" y="10916"/>
                  <a:pt x="3298" y="11499"/>
                </a:cubicBezTo>
                <a:cubicBezTo>
                  <a:pt x="3298" y="11996"/>
                  <a:pt x="730" y="12375"/>
                  <a:pt x="234" y="12608"/>
                </a:cubicBezTo>
                <a:cubicBezTo>
                  <a:pt x="0" y="12608"/>
                  <a:pt x="0" y="12842"/>
                  <a:pt x="117" y="12959"/>
                </a:cubicBezTo>
                <a:cubicBezTo>
                  <a:pt x="847" y="13951"/>
                  <a:pt x="1576" y="14914"/>
                  <a:pt x="2423" y="15877"/>
                </a:cubicBezTo>
                <a:cubicBezTo>
                  <a:pt x="2453" y="15908"/>
                  <a:pt x="2487" y="15920"/>
                  <a:pt x="2521" y="15920"/>
                </a:cubicBezTo>
                <a:cubicBezTo>
                  <a:pt x="2651" y="15920"/>
                  <a:pt x="2778" y="15736"/>
                  <a:pt x="2686" y="15644"/>
                </a:cubicBezTo>
                <a:cubicBezTo>
                  <a:pt x="2306" y="15031"/>
                  <a:pt x="847" y="13572"/>
                  <a:pt x="1226" y="12842"/>
                </a:cubicBezTo>
                <a:cubicBezTo>
                  <a:pt x="1343" y="12492"/>
                  <a:pt x="3765" y="12112"/>
                  <a:pt x="4262" y="11996"/>
                </a:cubicBezTo>
                <a:cubicBezTo>
                  <a:pt x="4378" y="11996"/>
                  <a:pt x="4495" y="11762"/>
                  <a:pt x="4378" y="11499"/>
                </a:cubicBezTo>
                <a:cubicBezTo>
                  <a:pt x="3882" y="11032"/>
                  <a:pt x="1956" y="9311"/>
                  <a:pt x="2189" y="8581"/>
                </a:cubicBezTo>
                <a:cubicBezTo>
                  <a:pt x="2189" y="8347"/>
                  <a:pt x="4378" y="7384"/>
                  <a:pt x="4612" y="7268"/>
                </a:cubicBezTo>
                <a:cubicBezTo>
                  <a:pt x="4758" y="7122"/>
                  <a:pt x="4874" y="6888"/>
                  <a:pt x="4758" y="6771"/>
                </a:cubicBezTo>
                <a:cubicBezTo>
                  <a:pt x="4378" y="6392"/>
                  <a:pt x="2189" y="4816"/>
                  <a:pt x="2189" y="4466"/>
                </a:cubicBezTo>
                <a:cubicBezTo>
                  <a:pt x="2306" y="3736"/>
                  <a:pt x="3882" y="3357"/>
                  <a:pt x="4612" y="3123"/>
                </a:cubicBezTo>
                <a:cubicBezTo>
                  <a:pt x="4874" y="3007"/>
                  <a:pt x="4874" y="2744"/>
                  <a:pt x="4758" y="2627"/>
                </a:cubicBezTo>
                <a:cubicBezTo>
                  <a:pt x="4145" y="1781"/>
                  <a:pt x="3415" y="934"/>
                  <a:pt x="2802" y="88"/>
                </a:cubicBezTo>
                <a:cubicBezTo>
                  <a:pt x="2714" y="27"/>
                  <a:pt x="2627" y="0"/>
                  <a:pt x="25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"/>
          <p:cNvSpPr/>
          <p:nvPr/>
        </p:nvSpPr>
        <p:spPr>
          <a:xfrm rot="4441094">
            <a:off x="8461062" y="1286941"/>
            <a:ext cx="752057" cy="439767"/>
          </a:xfrm>
          <a:custGeom>
            <a:rect b="b" l="l" r="r" t="t"/>
            <a:pathLst>
              <a:path extrusionOk="0" h="6351" w="10861">
                <a:moveTo>
                  <a:pt x="3380" y="1"/>
                </a:moveTo>
                <a:cubicBezTo>
                  <a:pt x="3339" y="1"/>
                  <a:pt x="3299" y="15"/>
                  <a:pt x="3268" y="46"/>
                </a:cubicBezTo>
                <a:cubicBezTo>
                  <a:pt x="2305" y="776"/>
                  <a:pt x="1196" y="1243"/>
                  <a:pt x="116" y="1739"/>
                </a:cubicBezTo>
                <a:cubicBezTo>
                  <a:pt x="0" y="1832"/>
                  <a:pt x="68" y="2016"/>
                  <a:pt x="159" y="2016"/>
                </a:cubicBezTo>
                <a:cubicBezTo>
                  <a:pt x="183" y="2016"/>
                  <a:pt x="208" y="2003"/>
                  <a:pt x="233" y="1973"/>
                </a:cubicBezTo>
                <a:cubicBezTo>
                  <a:pt x="846" y="1739"/>
                  <a:pt x="1429" y="1622"/>
                  <a:pt x="1925" y="1243"/>
                </a:cubicBezTo>
                <a:cubicBezTo>
                  <a:pt x="2399" y="1047"/>
                  <a:pt x="2608" y="887"/>
                  <a:pt x="2766" y="887"/>
                </a:cubicBezTo>
                <a:cubicBezTo>
                  <a:pt x="2891" y="887"/>
                  <a:pt x="2984" y="986"/>
                  <a:pt x="3151" y="1243"/>
                </a:cubicBezTo>
                <a:cubicBezTo>
                  <a:pt x="3501" y="1973"/>
                  <a:pt x="3034" y="3082"/>
                  <a:pt x="3618" y="3694"/>
                </a:cubicBezTo>
                <a:cubicBezTo>
                  <a:pt x="3851" y="3950"/>
                  <a:pt x="4166" y="4052"/>
                  <a:pt x="4524" y="4052"/>
                </a:cubicBezTo>
                <a:cubicBezTo>
                  <a:pt x="5513" y="4052"/>
                  <a:pt x="6831" y="3277"/>
                  <a:pt x="7646" y="2848"/>
                </a:cubicBezTo>
                <a:cubicBezTo>
                  <a:pt x="7762" y="3928"/>
                  <a:pt x="7762" y="5037"/>
                  <a:pt x="7762" y="6000"/>
                </a:cubicBezTo>
                <a:cubicBezTo>
                  <a:pt x="7762" y="6234"/>
                  <a:pt x="7996" y="6350"/>
                  <a:pt x="8142" y="6350"/>
                </a:cubicBezTo>
                <a:cubicBezTo>
                  <a:pt x="9222" y="6000"/>
                  <a:pt x="9951" y="5504"/>
                  <a:pt x="10681" y="4774"/>
                </a:cubicBezTo>
                <a:cubicBezTo>
                  <a:pt x="10860" y="4506"/>
                  <a:pt x="10696" y="4220"/>
                  <a:pt x="10438" y="4220"/>
                </a:cubicBezTo>
                <a:cubicBezTo>
                  <a:pt x="10360" y="4220"/>
                  <a:pt x="10273" y="4246"/>
                  <a:pt x="10185" y="4307"/>
                </a:cubicBezTo>
                <a:cubicBezTo>
                  <a:pt x="9792" y="4799"/>
                  <a:pt x="9332" y="5343"/>
                  <a:pt x="8923" y="5343"/>
                </a:cubicBezTo>
                <a:cubicBezTo>
                  <a:pt x="8724" y="5343"/>
                  <a:pt x="8537" y="5215"/>
                  <a:pt x="8375" y="4891"/>
                </a:cubicBezTo>
                <a:cubicBezTo>
                  <a:pt x="8142" y="4424"/>
                  <a:pt x="8259" y="3082"/>
                  <a:pt x="8259" y="2352"/>
                </a:cubicBezTo>
                <a:cubicBezTo>
                  <a:pt x="8259" y="2118"/>
                  <a:pt x="7996" y="2118"/>
                  <a:pt x="7879" y="2118"/>
                </a:cubicBezTo>
                <a:cubicBezTo>
                  <a:pt x="7194" y="2447"/>
                  <a:pt x="5660" y="3445"/>
                  <a:pt x="4871" y="3445"/>
                </a:cubicBezTo>
                <a:cubicBezTo>
                  <a:pt x="4820" y="3445"/>
                  <a:pt x="4772" y="3441"/>
                  <a:pt x="4727" y="3432"/>
                </a:cubicBezTo>
                <a:cubicBezTo>
                  <a:pt x="3385" y="3198"/>
                  <a:pt x="3618" y="1243"/>
                  <a:pt x="3618" y="280"/>
                </a:cubicBezTo>
                <a:cubicBezTo>
                  <a:pt x="3618" y="109"/>
                  <a:pt x="3493" y="1"/>
                  <a:pt x="3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/>
          <p:nvPr/>
        </p:nvSpPr>
        <p:spPr>
          <a:xfrm rot="5400000">
            <a:off x="8452683" y="434528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9"/>
          <p:cNvSpPr/>
          <p:nvPr/>
        </p:nvSpPr>
        <p:spPr>
          <a:xfrm rot="5400000">
            <a:off x="8331158" y="520946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9"/>
          <p:cNvSpPr/>
          <p:nvPr/>
        </p:nvSpPr>
        <p:spPr>
          <a:xfrm rot="6132343">
            <a:off x="7146881" y="4523628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9"/>
          <p:cNvSpPr/>
          <p:nvPr/>
        </p:nvSpPr>
        <p:spPr>
          <a:xfrm rot="5400000">
            <a:off x="8677334" y="2543133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/>
          <p:nvPr/>
        </p:nvSpPr>
        <p:spPr>
          <a:xfrm rot="5400000">
            <a:off x="111602" y="28208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/>
          <p:nvPr/>
        </p:nvSpPr>
        <p:spPr>
          <a:xfrm rot="5400000">
            <a:off x="187599" y="3643789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10"/>
          <p:cNvGrpSpPr/>
          <p:nvPr/>
        </p:nvGrpSpPr>
        <p:grpSpPr>
          <a:xfrm>
            <a:off x="101254" y="361925"/>
            <a:ext cx="8408150" cy="4570423"/>
            <a:chOff x="101254" y="361925"/>
            <a:chExt cx="8408150" cy="4570423"/>
          </a:xfrm>
        </p:grpSpPr>
        <p:sp>
          <p:nvSpPr>
            <p:cNvPr id="41" name="Google Shape;41;p10"/>
            <p:cNvSpPr/>
            <p:nvPr/>
          </p:nvSpPr>
          <p:spPr>
            <a:xfrm flipH="1" rot="-5400000">
              <a:off x="8122533" y="537738"/>
              <a:ext cx="337569" cy="204204"/>
            </a:xfrm>
            <a:custGeom>
              <a:rect b="b" l="l" r="r" t="t"/>
              <a:pathLst>
                <a:path extrusionOk="0" h="2949" w="4875">
                  <a:moveTo>
                    <a:pt x="2540" y="0"/>
                  </a:moveTo>
                  <a:cubicBezTo>
                    <a:pt x="1226" y="0"/>
                    <a:pt x="117" y="1110"/>
                    <a:pt x="1" y="2423"/>
                  </a:cubicBezTo>
                  <a:cubicBezTo>
                    <a:pt x="1" y="2554"/>
                    <a:pt x="88" y="2620"/>
                    <a:pt x="176" y="2620"/>
                  </a:cubicBezTo>
                  <a:cubicBezTo>
                    <a:pt x="263" y="2620"/>
                    <a:pt x="351" y="2554"/>
                    <a:pt x="351" y="2423"/>
                  </a:cubicBezTo>
                  <a:cubicBezTo>
                    <a:pt x="489" y="1513"/>
                    <a:pt x="1251" y="604"/>
                    <a:pt x="2245" y="604"/>
                  </a:cubicBezTo>
                  <a:cubicBezTo>
                    <a:pt x="2304" y="604"/>
                    <a:pt x="2363" y="607"/>
                    <a:pt x="2423" y="613"/>
                  </a:cubicBezTo>
                  <a:cubicBezTo>
                    <a:pt x="3532" y="730"/>
                    <a:pt x="4262" y="1693"/>
                    <a:pt x="4262" y="2686"/>
                  </a:cubicBezTo>
                  <a:cubicBezTo>
                    <a:pt x="4262" y="2861"/>
                    <a:pt x="4415" y="2948"/>
                    <a:pt x="4568" y="2948"/>
                  </a:cubicBezTo>
                  <a:cubicBezTo>
                    <a:pt x="4721" y="2948"/>
                    <a:pt x="4875" y="2861"/>
                    <a:pt x="4875" y="2686"/>
                  </a:cubicBezTo>
                  <a:cubicBezTo>
                    <a:pt x="4875" y="1343"/>
                    <a:pt x="3882" y="117"/>
                    <a:pt x="2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0"/>
            <p:cNvSpPr/>
            <p:nvPr/>
          </p:nvSpPr>
          <p:spPr>
            <a:xfrm flipH="1" rot="-5400000">
              <a:off x="8225119" y="723489"/>
              <a:ext cx="385141" cy="183430"/>
            </a:xfrm>
            <a:custGeom>
              <a:rect b="b" l="l" r="r" t="t"/>
              <a:pathLst>
                <a:path extrusionOk="0" h="2649" w="5562">
                  <a:moveTo>
                    <a:pt x="5217" y="1"/>
                  </a:moveTo>
                  <a:cubicBezTo>
                    <a:pt x="5140" y="1"/>
                    <a:pt x="5060" y="29"/>
                    <a:pt x="4991" y="98"/>
                  </a:cubicBezTo>
                  <a:cubicBezTo>
                    <a:pt x="4495" y="944"/>
                    <a:pt x="3882" y="1790"/>
                    <a:pt x="2802" y="2170"/>
                  </a:cubicBezTo>
                  <a:cubicBezTo>
                    <a:pt x="2664" y="2199"/>
                    <a:pt x="2521" y="2213"/>
                    <a:pt x="2379" y="2213"/>
                  </a:cubicBezTo>
                  <a:cubicBezTo>
                    <a:pt x="1379" y="2213"/>
                    <a:pt x="351" y="1520"/>
                    <a:pt x="351" y="448"/>
                  </a:cubicBezTo>
                  <a:cubicBezTo>
                    <a:pt x="424" y="331"/>
                    <a:pt x="365" y="273"/>
                    <a:pt x="289" y="273"/>
                  </a:cubicBezTo>
                  <a:cubicBezTo>
                    <a:pt x="212" y="273"/>
                    <a:pt x="117" y="331"/>
                    <a:pt x="117" y="448"/>
                  </a:cubicBezTo>
                  <a:cubicBezTo>
                    <a:pt x="0" y="1557"/>
                    <a:pt x="964" y="2520"/>
                    <a:pt x="2073" y="2637"/>
                  </a:cubicBezTo>
                  <a:cubicBezTo>
                    <a:pt x="2152" y="2645"/>
                    <a:pt x="2231" y="2649"/>
                    <a:pt x="2310" y="2649"/>
                  </a:cubicBezTo>
                  <a:cubicBezTo>
                    <a:pt x="3661" y="2649"/>
                    <a:pt x="4768" y="1490"/>
                    <a:pt x="5458" y="331"/>
                  </a:cubicBezTo>
                  <a:cubicBezTo>
                    <a:pt x="5561" y="166"/>
                    <a:pt x="5402" y="1"/>
                    <a:pt x="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0"/>
            <p:cNvSpPr/>
            <p:nvPr/>
          </p:nvSpPr>
          <p:spPr>
            <a:xfrm flipH="1" rot="-5400000">
              <a:off x="7737661" y="4128488"/>
              <a:ext cx="337569" cy="1102450"/>
            </a:xfrm>
            <a:custGeom>
              <a:rect b="b" l="l" r="r" t="t"/>
              <a:pathLst>
                <a:path extrusionOk="0" h="15921" w="4875">
                  <a:moveTo>
                    <a:pt x="2549" y="0"/>
                  </a:moveTo>
                  <a:cubicBezTo>
                    <a:pt x="2291" y="0"/>
                    <a:pt x="2127" y="286"/>
                    <a:pt x="2306" y="555"/>
                  </a:cubicBezTo>
                  <a:cubicBezTo>
                    <a:pt x="2686" y="1051"/>
                    <a:pt x="3882" y="2014"/>
                    <a:pt x="3765" y="2627"/>
                  </a:cubicBezTo>
                  <a:cubicBezTo>
                    <a:pt x="3532" y="3123"/>
                    <a:pt x="1839" y="3619"/>
                    <a:pt x="1226" y="3736"/>
                  </a:cubicBezTo>
                  <a:cubicBezTo>
                    <a:pt x="1110" y="3853"/>
                    <a:pt x="964" y="4086"/>
                    <a:pt x="1110" y="4349"/>
                  </a:cubicBezTo>
                  <a:cubicBezTo>
                    <a:pt x="1576" y="4699"/>
                    <a:pt x="3532" y="6042"/>
                    <a:pt x="3649" y="6655"/>
                  </a:cubicBezTo>
                  <a:cubicBezTo>
                    <a:pt x="3765" y="7618"/>
                    <a:pt x="2306" y="7851"/>
                    <a:pt x="1343" y="8231"/>
                  </a:cubicBezTo>
                  <a:cubicBezTo>
                    <a:pt x="1110" y="8231"/>
                    <a:pt x="1110" y="8581"/>
                    <a:pt x="1226" y="8727"/>
                  </a:cubicBezTo>
                  <a:cubicBezTo>
                    <a:pt x="1693" y="9194"/>
                    <a:pt x="3415" y="10916"/>
                    <a:pt x="3298" y="11499"/>
                  </a:cubicBezTo>
                  <a:cubicBezTo>
                    <a:pt x="3298" y="11996"/>
                    <a:pt x="730" y="12375"/>
                    <a:pt x="234" y="12608"/>
                  </a:cubicBezTo>
                  <a:cubicBezTo>
                    <a:pt x="0" y="12608"/>
                    <a:pt x="0" y="12842"/>
                    <a:pt x="117" y="12959"/>
                  </a:cubicBezTo>
                  <a:cubicBezTo>
                    <a:pt x="847" y="13951"/>
                    <a:pt x="1576" y="14914"/>
                    <a:pt x="2423" y="15877"/>
                  </a:cubicBezTo>
                  <a:cubicBezTo>
                    <a:pt x="2453" y="15908"/>
                    <a:pt x="2487" y="15920"/>
                    <a:pt x="2521" y="15920"/>
                  </a:cubicBezTo>
                  <a:cubicBezTo>
                    <a:pt x="2651" y="15920"/>
                    <a:pt x="2778" y="15736"/>
                    <a:pt x="2686" y="15644"/>
                  </a:cubicBezTo>
                  <a:cubicBezTo>
                    <a:pt x="2306" y="15031"/>
                    <a:pt x="847" y="13572"/>
                    <a:pt x="1226" y="12842"/>
                  </a:cubicBezTo>
                  <a:cubicBezTo>
                    <a:pt x="1343" y="12492"/>
                    <a:pt x="3765" y="12112"/>
                    <a:pt x="4262" y="11996"/>
                  </a:cubicBezTo>
                  <a:cubicBezTo>
                    <a:pt x="4378" y="11996"/>
                    <a:pt x="4495" y="11762"/>
                    <a:pt x="4378" y="11499"/>
                  </a:cubicBezTo>
                  <a:cubicBezTo>
                    <a:pt x="3882" y="11032"/>
                    <a:pt x="1956" y="9311"/>
                    <a:pt x="2189" y="8581"/>
                  </a:cubicBezTo>
                  <a:cubicBezTo>
                    <a:pt x="2189" y="8347"/>
                    <a:pt x="4378" y="7384"/>
                    <a:pt x="4612" y="7268"/>
                  </a:cubicBezTo>
                  <a:cubicBezTo>
                    <a:pt x="4758" y="7122"/>
                    <a:pt x="4874" y="6888"/>
                    <a:pt x="4758" y="6771"/>
                  </a:cubicBezTo>
                  <a:cubicBezTo>
                    <a:pt x="4378" y="6392"/>
                    <a:pt x="2189" y="4816"/>
                    <a:pt x="2189" y="4466"/>
                  </a:cubicBezTo>
                  <a:cubicBezTo>
                    <a:pt x="2306" y="3736"/>
                    <a:pt x="3882" y="3357"/>
                    <a:pt x="4612" y="3123"/>
                  </a:cubicBezTo>
                  <a:cubicBezTo>
                    <a:pt x="4874" y="3007"/>
                    <a:pt x="4874" y="2744"/>
                    <a:pt x="4758" y="2627"/>
                  </a:cubicBezTo>
                  <a:cubicBezTo>
                    <a:pt x="4145" y="1781"/>
                    <a:pt x="3415" y="934"/>
                    <a:pt x="2802" y="88"/>
                  </a:cubicBezTo>
                  <a:cubicBezTo>
                    <a:pt x="2714" y="27"/>
                    <a:pt x="2627" y="0"/>
                    <a:pt x="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0"/>
            <p:cNvSpPr/>
            <p:nvPr/>
          </p:nvSpPr>
          <p:spPr>
            <a:xfrm flipH="1" rot="-6132343">
              <a:off x="19638" y="4141759"/>
              <a:ext cx="752073" cy="439777"/>
            </a:xfrm>
            <a:custGeom>
              <a:rect b="b" l="l" r="r" t="t"/>
              <a:pathLst>
                <a:path extrusionOk="0" h="6351" w="10861">
                  <a:moveTo>
                    <a:pt x="3380" y="1"/>
                  </a:moveTo>
                  <a:cubicBezTo>
                    <a:pt x="3339" y="1"/>
                    <a:pt x="3299" y="15"/>
                    <a:pt x="3268" y="46"/>
                  </a:cubicBezTo>
                  <a:cubicBezTo>
                    <a:pt x="2305" y="776"/>
                    <a:pt x="1196" y="1243"/>
                    <a:pt x="116" y="1739"/>
                  </a:cubicBezTo>
                  <a:cubicBezTo>
                    <a:pt x="0" y="1832"/>
                    <a:pt x="68" y="2016"/>
                    <a:pt x="159" y="2016"/>
                  </a:cubicBezTo>
                  <a:cubicBezTo>
                    <a:pt x="183" y="2016"/>
                    <a:pt x="208" y="2003"/>
                    <a:pt x="233" y="1973"/>
                  </a:cubicBezTo>
                  <a:cubicBezTo>
                    <a:pt x="846" y="1739"/>
                    <a:pt x="1429" y="1622"/>
                    <a:pt x="1925" y="1243"/>
                  </a:cubicBezTo>
                  <a:cubicBezTo>
                    <a:pt x="2399" y="1047"/>
                    <a:pt x="2608" y="887"/>
                    <a:pt x="2766" y="887"/>
                  </a:cubicBezTo>
                  <a:cubicBezTo>
                    <a:pt x="2891" y="887"/>
                    <a:pt x="2984" y="986"/>
                    <a:pt x="3151" y="1243"/>
                  </a:cubicBezTo>
                  <a:cubicBezTo>
                    <a:pt x="3501" y="1973"/>
                    <a:pt x="3034" y="3082"/>
                    <a:pt x="3618" y="3694"/>
                  </a:cubicBezTo>
                  <a:cubicBezTo>
                    <a:pt x="3851" y="3950"/>
                    <a:pt x="4166" y="4052"/>
                    <a:pt x="4524" y="4052"/>
                  </a:cubicBezTo>
                  <a:cubicBezTo>
                    <a:pt x="5513" y="4052"/>
                    <a:pt x="6831" y="3277"/>
                    <a:pt x="7646" y="2848"/>
                  </a:cubicBezTo>
                  <a:cubicBezTo>
                    <a:pt x="7762" y="3928"/>
                    <a:pt x="7762" y="5037"/>
                    <a:pt x="7762" y="6000"/>
                  </a:cubicBezTo>
                  <a:cubicBezTo>
                    <a:pt x="7762" y="6234"/>
                    <a:pt x="7996" y="6350"/>
                    <a:pt x="8142" y="6350"/>
                  </a:cubicBezTo>
                  <a:cubicBezTo>
                    <a:pt x="9222" y="6000"/>
                    <a:pt x="9951" y="5504"/>
                    <a:pt x="10681" y="4774"/>
                  </a:cubicBezTo>
                  <a:cubicBezTo>
                    <a:pt x="10860" y="4506"/>
                    <a:pt x="10696" y="4220"/>
                    <a:pt x="10438" y="4220"/>
                  </a:cubicBezTo>
                  <a:cubicBezTo>
                    <a:pt x="10360" y="4220"/>
                    <a:pt x="10273" y="4246"/>
                    <a:pt x="10185" y="4307"/>
                  </a:cubicBezTo>
                  <a:cubicBezTo>
                    <a:pt x="9792" y="4799"/>
                    <a:pt x="9332" y="5343"/>
                    <a:pt x="8923" y="5343"/>
                  </a:cubicBezTo>
                  <a:cubicBezTo>
                    <a:pt x="8724" y="5343"/>
                    <a:pt x="8537" y="5215"/>
                    <a:pt x="8375" y="4891"/>
                  </a:cubicBezTo>
                  <a:cubicBezTo>
                    <a:pt x="8142" y="4424"/>
                    <a:pt x="8259" y="3082"/>
                    <a:pt x="8259" y="2352"/>
                  </a:cubicBezTo>
                  <a:cubicBezTo>
                    <a:pt x="8259" y="2118"/>
                    <a:pt x="7996" y="2118"/>
                    <a:pt x="7879" y="2118"/>
                  </a:cubicBezTo>
                  <a:cubicBezTo>
                    <a:pt x="7194" y="2447"/>
                    <a:pt x="5660" y="3445"/>
                    <a:pt x="4871" y="3445"/>
                  </a:cubicBezTo>
                  <a:cubicBezTo>
                    <a:pt x="4820" y="3445"/>
                    <a:pt x="4772" y="3441"/>
                    <a:pt x="4727" y="3432"/>
                  </a:cubicBezTo>
                  <a:cubicBezTo>
                    <a:pt x="3385" y="3198"/>
                    <a:pt x="3618" y="1243"/>
                    <a:pt x="3618" y="280"/>
                  </a:cubicBezTo>
                  <a:cubicBezTo>
                    <a:pt x="3618" y="109"/>
                    <a:pt x="3493" y="1"/>
                    <a:pt x="3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0"/>
            <p:cNvSpPr/>
            <p:nvPr/>
          </p:nvSpPr>
          <p:spPr>
            <a:xfrm flipH="1" rot="-5400000">
              <a:off x="326504" y="434528"/>
              <a:ext cx="308209" cy="169235"/>
            </a:xfrm>
            <a:custGeom>
              <a:rect b="b" l="l" r="r" t="t"/>
              <a:pathLst>
                <a:path extrusionOk="0" h="2444" w="4451">
                  <a:moveTo>
                    <a:pt x="4256" y="1"/>
                  </a:moveTo>
                  <a:cubicBezTo>
                    <a:pt x="4193" y="1"/>
                    <a:pt x="4126" y="41"/>
                    <a:pt x="4071" y="141"/>
                  </a:cubicBezTo>
                  <a:cubicBezTo>
                    <a:pt x="3720" y="987"/>
                    <a:pt x="3487" y="1600"/>
                    <a:pt x="2611" y="1833"/>
                  </a:cubicBezTo>
                  <a:cubicBezTo>
                    <a:pt x="2271" y="2010"/>
                    <a:pt x="1905" y="2105"/>
                    <a:pt x="1538" y="2105"/>
                  </a:cubicBezTo>
                  <a:cubicBezTo>
                    <a:pt x="1118" y="2105"/>
                    <a:pt x="695" y="1981"/>
                    <a:pt x="306" y="1717"/>
                  </a:cubicBezTo>
                  <a:cubicBezTo>
                    <a:pt x="284" y="1694"/>
                    <a:pt x="257" y="1685"/>
                    <a:pt x="230" y="1685"/>
                  </a:cubicBezTo>
                  <a:cubicBezTo>
                    <a:pt x="117" y="1685"/>
                    <a:pt x="0" y="1856"/>
                    <a:pt x="189" y="1950"/>
                  </a:cubicBezTo>
                  <a:cubicBezTo>
                    <a:pt x="597" y="2287"/>
                    <a:pt x="1149" y="2443"/>
                    <a:pt x="1721" y="2443"/>
                  </a:cubicBezTo>
                  <a:cubicBezTo>
                    <a:pt x="3034" y="2443"/>
                    <a:pt x="4450" y="1619"/>
                    <a:pt x="4450" y="257"/>
                  </a:cubicBezTo>
                  <a:cubicBezTo>
                    <a:pt x="4450" y="112"/>
                    <a:pt x="4360" y="1"/>
                    <a:pt x="4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0"/>
            <p:cNvSpPr/>
            <p:nvPr/>
          </p:nvSpPr>
          <p:spPr>
            <a:xfrm flipH="1" rot="-5400000">
              <a:off x="448237" y="520946"/>
              <a:ext cx="308002" cy="192432"/>
            </a:xfrm>
            <a:custGeom>
              <a:rect b="b" l="l" r="r" t="t"/>
              <a:pathLst>
                <a:path extrusionOk="0" h="2779" w="4448">
                  <a:moveTo>
                    <a:pt x="4152" y="0"/>
                  </a:moveTo>
                  <a:cubicBezTo>
                    <a:pt x="4069" y="0"/>
                    <a:pt x="3996" y="38"/>
                    <a:pt x="3996" y="128"/>
                  </a:cubicBezTo>
                  <a:cubicBezTo>
                    <a:pt x="3707" y="1525"/>
                    <a:pt x="2405" y="2444"/>
                    <a:pt x="1072" y="2444"/>
                  </a:cubicBezTo>
                  <a:cubicBezTo>
                    <a:pt x="790" y="2444"/>
                    <a:pt x="507" y="2403"/>
                    <a:pt x="231" y="2316"/>
                  </a:cubicBezTo>
                  <a:cubicBezTo>
                    <a:pt x="198" y="2300"/>
                    <a:pt x="169" y="2293"/>
                    <a:pt x="145" y="2293"/>
                  </a:cubicBezTo>
                  <a:cubicBezTo>
                    <a:pt x="0" y="2293"/>
                    <a:pt x="15" y="2550"/>
                    <a:pt x="115" y="2550"/>
                  </a:cubicBezTo>
                  <a:cubicBezTo>
                    <a:pt x="501" y="2706"/>
                    <a:pt x="904" y="2779"/>
                    <a:pt x="1302" y="2779"/>
                  </a:cubicBezTo>
                  <a:cubicBezTo>
                    <a:pt x="2770" y="2779"/>
                    <a:pt x="4169" y="1783"/>
                    <a:pt x="4376" y="244"/>
                  </a:cubicBezTo>
                  <a:cubicBezTo>
                    <a:pt x="4448" y="100"/>
                    <a:pt x="4286" y="0"/>
                    <a:pt x="4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0"/>
            <p:cNvSpPr/>
            <p:nvPr/>
          </p:nvSpPr>
          <p:spPr>
            <a:xfrm flipH="1" rot="-5400000">
              <a:off x="5727871" y="397413"/>
              <a:ext cx="265762" cy="194786"/>
            </a:xfrm>
            <a:custGeom>
              <a:rect b="b" l="l" r="r" t="t"/>
              <a:pathLst>
                <a:path extrusionOk="0" h="2813" w="3838">
                  <a:moveTo>
                    <a:pt x="3578" y="1"/>
                  </a:moveTo>
                  <a:cubicBezTo>
                    <a:pt x="3483" y="1"/>
                    <a:pt x="3370" y="39"/>
                    <a:pt x="3269" y="128"/>
                  </a:cubicBezTo>
                  <a:cubicBezTo>
                    <a:pt x="2919" y="974"/>
                    <a:pt x="2423" y="1704"/>
                    <a:pt x="1693" y="2317"/>
                  </a:cubicBezTo>
                  <a:cubicBezTo>
                    <a:pt x="1197" y="1704"/>
                    <a:pt x="730" y="1120"/>
                    <a:pt x="351" y="507"/>
                  </a:cubicBezTo>
                  <a:cubicBezTo>
                    <a:pt x="314" y="425"/>
                    <a:pt x="267" y="394"/>
                    <a:pt x="218" y="394"/>
                  </a:cubicBezTo>
                  <a:cubicBezTo>
                    <a:pt x="111" y="394"/>
                    <a:pt x="1" y="544"/>
                    <a:pt x="1" y="624"/>
                  </a:cubicBezTo>
                  <a:cubicBezTo>
                    <a:pt x="351" y="1470"/>
                    <a:pt x="964" y="2083"/>
                    <a:pt x="1577" y="2696"/>
                  </a:cubicBezTo>
                  <a:cubicBezTo>
                    <a:pt x="1577" y="2813"/>
                    <a:pt x="1693" y="2813"/>
                    <a:pt x="1810" y="2813"/>
                  </a:cubicBezTo>
                  <a:cubicBezTo>
                    <a:pt x="2656" y="2200"/>
                    <a:pt x="3386" y="1354"/>
                    <a:pt x="3765" y="245"/>
                  </a:cubicBezTo>
                  <a:cubicBezTo>
                    <a:pt x="3838" y="100"/>
                    <a:pt x="3731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0"/>
            <p:cNvSpPr/>
            <p:nvPr/>
          </p:nvSpPr>
          <p:spPr>
            <a:xfrm flipH="1" rot="-5400000">
              <a:off x="5534262" y="414240"/>
              <a:ext cx="221376" cy="189870"/>
            </a:xfrm>
            <a:custGeom>
              <a:rect b="b" l="l" r="r" t="t"/>
              <a:pathLst>
                <a:path extrusionOk="0" h="2742" w="3197">
                  <a:moveTo>
                    <a:pt x="2895" y="0"/>
                  </a:moveTo>
                  <a:cubicBezTo>
                    <a:pt x="2805" y="0"/>
                    <a:pt x="2706" y="52"/>
                    <a:pt x="2625" y="174"/>
                  </a:cubicBezTo>
                  <a:cubicBezTo>
                    <a:pt x="2274" y="787"/>
                    <a:pt x="1778" y="1516"/>
                    <a:pt x="1399" y="2246"/>
                  </a:cubicBezTo>
                  <a:cubicBezTo>
                    <a:pt x="932" y="1866"/>
                    <a:pt x="552" y="1399"/>
                    <a:pt x="202" y="903"/>
                  </a:cubicBezTo>
                  <a:cubicBezTo>
                    <a:pt x="202" y="855"/>
                    <a:pt x="157" y="827"/>
                    <a:pt x="115" y="827"/>
                  </a:cubicBezTo>
                  <a:cubicBezTo>
                    <a:pt x="55" y="827"/>
                    <a:pt x="0" y="883"/>
                    <a:pt x="85" y="1020"/>
                  </a:cubicBezTo>
                  <a:cubicBezTo>
                    <a:pt x="202" y="1750"/>
                    <a:pt x="669" y="2246"/>
                    <a:pt x="1282" y="2742"/>
                  </a:cubicBezTo>
                  <a:cubicBezTo>
                    <a:pt x="1399" y="2742"/>
                    <a:pt x="1545" y="2742"/>
                    <a:pt x="1661" y="2596"/>
                  </a:cubicBezTo>
                  <a:lnTo>
                    <a:pt x="3121" y="407"/>
                  </a:lnTo>
                  <a:cubicBezTo>
                    <a:pt x="3197" y="179"/>
                    <a:pt x="3062" y="0"/>
                    <a:pt x="2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 flipH="1" rot="-6132343">
              <a:off x="1638884" y="4523628"/>
              <a:ext cx="301633" cy="283144"/>
            </a:xfrm>
            <a:custGeom>
              <a:rect b="b" l="l" r="r" t="t"/>
              <a:pathLst>
                <a:path extrusionOk="0" h="4089" w="4356">
                  <a:moveTo>
                    <a:pt x="2096" y="557"/>
                  </a:moveTo>
                  <a:cubicBezTo>
                    <a:pt x="2163" y="557"/>
                    <a:pt x="2226" y="569"/>
                    <a:pt x="2284" y="597"/>
                  </a:cubicBezTo>
                  <a:cubicBezTo>
                    <a:pt x="2517" y="859"/>
                    <a:pt x="2780" y="1326"/>
                    <a:pt x="3013" y="1589"/>
                  </a:cubicBezTo>
                  <a:cubicBezTo>
                    <a:pt x="3247" y="1822"/>
                    <a:pt x="3510" y="2056"/>
                    <a:pt x="3626" y="2319"/>
                  </a:cubicBezTo>
                  <a:cubicBezTo>
                    <a:pt x="3247" y="2669"/>
                    <a:pt x="2780" y="2931"/>
                    <a:pt x="2284" y="3282"/>
                  </a:cubicBezTo>
                  <a:cubicBezTo>
                    <a:pt x="1788" y="2786"/>
                    <a:pt x="1204" y="2202"/>
                    <a:pt x="591" y="1706"/>
                  </a:cubicBezTo>
                  <a:lnTo>
                    <a:pt x="474" y="1706"/>
                  </a:lnTo>
                  <a:cubicBezTo>
                    <a:pt x="886" y="1268"/>
                    <a:pt x="1594" y="557"/>
                    <a:pt x="2096" y="557"/>
                  </a:cubicBezTo>
                  <a:close/>
                  <a:moveTo>
                    <a:pt x="2043" y="1"/>
                  </a:moveTo>
                  <a:cubicBezTo>
                    <a:pt x="1332" y="1"/>
                    <a:pt x="453" y="1120"/>
                    <a:pt x="95" y="1589"/>
                  </a:cubicBezTo>
                  <a:cubicBezTo>
                    <a:pt x="0" y="1683"/>
                    <a:pt x="59" y="1854"/>
                    <a:pt x="208" y="1854"/>
                  </a:cubicBezTo>
                  <a:cubicBezTo>
                    <a:pt x="243" y="1854"/>
                    <a:pt x="284" y="1845"/>
                    <a:pt x="328" y="1822"/>
                  </a:cubicBezTo>
                  <a:lnTo>
                    <a:pt x="328" y="1939"/>
                  </a:lnTo>
                  <a:cubicBezTo>
                    <a:pt x="941" y="2669"/>
                    <a:pt x="1671" y="3398"/>
                    <a:pt x="2284" y="4011"/>
                  </a:cubicBezTo>
                  <a:cubicBezTo>
                    <a:pt x="2338" y="4066"/>
                    <a:pt x="2400" y="4088"/>
                    <a:pt x="2461" y="4088"/>
                  </a:cubicBezTo>
                  <a:cubicBezTo>
                    <a:pt x="2660" y="4088"/>
                    <a:pt x="2842" y="3840"/>
                    <a:pt x="2663" y="3661"/>
                  </a:cubicBezTo>
                  <a:cubicBezTo>
                    <a:pt x="3130" y="3398"/>
                    <a:pt x="3626" y="2931"/>
                    <a:pt x="4239" y="2552"/>
                  </a:cubicBezTo>
                  <a:cubicBezTo>
                    <a:pt x="4356" y="2552"/>
                    <a:pt x="4356" y="2319"/>
                    <a:pt x="4239" y="2202"/>
                  </a:cubicBezTo>
                  <a:cubicBezTo>
                    <a:pt x="3860" y="1706"/>
                    <a:pt x="3393" y="1210"/>
                    <a:pt x="3013" y="743"/>
                  </a:cubicBezTo>
                  <a:cubicBezTo>
                    <a:pt x="2780" y="480"/>
                    <a:pt x="2517" y="13"/>
                    <a:pt x="2167" y="13"/>
                  </a:cubicBezTo>
                  <a:cubicBezTo>
                    <a:pt x="2126" y="5"/>
                    <a:pt x="2085" y="1"/>
                    <a:pt x="2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 flipH="1" rot="-5400000">
              <a:off x="4352952" y="383633"/>
              <a:ext cx="269086" cy="293945"/>
            </a:xfrm>
            <a:custGeom>
              <a:rect b="b" l="l" r="r" t="t"/>
              <a:pathLst>
                <a:path extrusionOk="0" h="4245" w="3886">
                  <a:moveTo>
                    <a:pt x="1580" y="614"/>
                  </a:moveTo>
                  <a:cubicBezTo>
                    <a:pt x="2047" y="964"/>
                    <a:pt x="2543" y="1226"/>
                    <a:pt x="2893" y="1577"/>
                  </a:cubicBezTo>
                  <a:cubicBezTo>
                    <a:pt x="3623" y="2190"/>
                    <a:pt x="3389" y="2306"/>
                    <a:pt x="2776" y="2802"/>
                  </a:cubicBezTo>
                  <a:cubicBezTo>
                    <a:pt x="2660" y="3036"/>
                    <a:pt x="2426" y="3269"/>
                    <a:pt x="2309" y="3532"/>
                  </a:cubicBezTo>
                  <a:cubicBezTo>
                    <a:pt x="1813" y="3153"/>
                    <a:pt x="1317" y="2686"/>
                    <a:pt x="850" y="2306"/>
                  </a:cubicBezTo>
                  <a:lnTo>
                    <a:pt x="850" y="2190"/>
                  </a:lnTo>
                  <a:cubicBezTo>
                    <a:pt x="1084" y="1693"/>
                    <a:pt x="1317" y="1226"/>
                    <a:pt x="1580" y="614"/>
                  </a:cubicBezTo>
                  <a:close/>
                  <a:moveTo>
                    <a:pt x="1580" y="1"/>
                  </a:moveTo>
                  <a:cubicBezTo>
                    <a:pt x="1580" y="1"/>
                    <a:pt x="1317" y="1"/>
                    <a:pt x="1317" y="117"/>
                  </a:cubicBezTo>
                  <a:cubicBezTo>
                    <a:pt x="967" y="730"/>
                    <a:pt x="704" y="1343"/>
                    <a:pt x="471" y="1956"/>
                  </a:cubicBezTo>
                  <a:cubicBezTo>
                    <a:pt x="354" y="1956"/>
                    <a:pt x="354" y="1956"/>
                    <a:pt x="354" y="1810"/>
                  </a:cubicBezTo>
                  <a:cubicBezTo>
                    <a:pt x="334" y="1790"/>
                    <a:pt x="309" y="1781"/>
                    <a:pt x="282" y="1781"/>
                  </a:cubicBezTo>
                  <a:cubicBezTo>
                    <a:pt x="158" y="1781"/>
                    <a:pt x="0" y="1977"/>
                    <a:pt x="120" y="2073"/>
                  </a:cubicBezTo>
                  <a:cubicBezTo>
                    <a:pt x="850" y="2802"/>
                    <a:pt x="1580" y="3415"/>
                    <a:pt x="2309" y="4145"/>
                  </a:cubicBezTo>
                  <a:cubicBezTo>
                    <a:pt x="2345" y="4216"/>
                    <a:pt x="2402" y="4244"/>
                    <a:pt x="2462" y="4244"/>
                  </a:cubicBezTo>
                  <a:cubicBezTo>
                    <a:pt x="2596" y="4244"/>
                    <a:pt x="2741" y="4100"/>
                    <a:pt x="2660" y="3999"/>
                  </a:cubicBezTo>
                  <a:cubicBezTo>
                    <a:pt x="2543" y="3269"/>
                    <a:pt x="3885" y="2919"/>
                    <a:pt x="3885" y="2190"/>
                  </a:cubicBezTo>
                  <a:cubicBezTo>
                    <a:pt x="3885" y="1810"/>
                    <a:pt x="3623" y="1577"/>
                    <a:pt x="3389" y="1343"/>
                  </a:cubicBezTo>
                  <a:cubicBezTo>
                    <a:pt x="2776" y="847"/>
                    <a:pt x="2163" y="497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 flipH="1" rot="-5400000">
              <a:off x="8102486" y="1639743"/>
              <a:ext cx="378008" cy="332376"/>
            </a:xfrm>
            <a:custGeom>
              <a:rect b="b" l="l" r="r" t="t"/>
              <a:pathLst>
                <a:path extrusionOk="0" h="4800" w="5459">
                  <a:moveTo>
                    <a:pt x="3649" y="690"/>
                  </a:moveTo>
                  <a:cubicBezTo>
                    <a:pt x="3999" y="1157"/>
                    <a:pt x="4378" y="1770"/>
                    <a:pt x="4612" y="2383"/>
                  </a:cubicBezTo>
                  <a:cubicBezTo>
                    <a:pt x="4962" y="3229"/>
                    <a:pt x="4612" y="3842"/>
                    <a:pt x="3765" y="4075"/>
                  </a:cubicBezTo>
                  <a:cubicBezTo>
                    <a:pt x="3460" y="4204"/>
                    <a:pt x="3159" y="4263"/>
                    <a:pt x="2873" y="4263"/>
                  </a:cubicBezTo>
                  <a:cubicBezTo>
                    <a:pt x="1792" y="4263"/>
                    <a:pt x="915" y="3420"/>
                    <a:pt x="730" y="2266"/>
                  </a:cubicBezTo>
                  <a:cubicBezTo>
                    <a:pt x="730" y="2266"/>
                    <a:pt x="730" y="2149"/>
                    <a:pt x="584" y="2149"/>
                  </a:cubicBezTo>
                  <a:cubicBezTo>
                    <a:pt x="1693" y="1653"/>
                    <a:pt x="2656" y="1157"/>
                    <a:pt x="3649" y="690"/>
                  </a:cubicBezTo>
                  <a:close/>
                  <a:moveTo>
                    <a:pt x="3794" y="0"/>
                  </a:moveTo>
                  <a:cubicBezTo>
                    <a:pt x="3745" y="0"/>
                    <a:pt x="3697" y="29"/>
                    <a:pt x="3649" y="77"/>
                  </a:cubicBezTo>
                  <a:cubicBezTo>
                    <a:pt x="2540" y="573"/>
                    <a:pt x="1314" y="1157"/>
                    <a:pt x="234" y="1770"/>
                  </a:cubicBezTo>
                  <a:cubicBezTo>
                    <a:pt x="1" y="1887"/>
                    <a:pt x="117" y="2266"/>
                    <a:pt x="351" y="2266"/>
                  </a:cubicBezTo>
                  <a:cubicBezTo>
                    <a:pt x="549" y="3701"/>
                    <a:pt x="1732" y="4800"/>
                    <a:pt x="3047" y="4800"/>
                  </a:cubicBezTo>
                  <a:cubicBezTo>
                    <a:pt x="3284" y="4800"/>
                    <a:pt x="3525" y="4764"/>
                    <a:pt x="3765" y="4688"/>
                  </a:cubicBezTo>
                  <a:cubicBezTo>
                    <a:pt x="4495" y="4455"/>
                    <a:pt x="5225" y="3842"/>
                    <a:pt x="5458" y="3229"/>
                  </a:cubicBezTo>
                  <a:cubicBezTo>
                    <a:pt x="5458" y="2879"/>
                    <a:pt x="5341" y="2616"/>
                    <a:pt x="5108" y="2266"/>
                  </a:cubicBezTo>
                  <a:cubicBezTo>
                    <a:pt x="4729" y="1536"/>
                    <a:pt x="4378" y="807"/>
                    <a:pt x="3999" y="194"/>
                  </a:cubicBezTo>
                  <a:cubicBezTo>
                    <a:pt x="3931" y="57"/>
                    <a:pt x="3862" y="0"/>
                    <a:pt x="3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 flipH="1" rot="-5400000">
              <a:off x="3351109" y="374077"/>
              <a:ext cx="252675" cy="244573"/>
            </a:xfrm>
            <a:custGeom>
              <a:rect b="b" l="l" r="r" t="t"/>
              <a:pathLst>
                <a:path extrusionOk="0" h="3532" w="3649">
                  <a:moveTo>
                    <a:pt x="1810" y="0"/>
                  </a:moveTo>
                  <a:cubicBezTo>
                    <a:pt x="847" y="0"/>
                    <a:pt x="0" y="876"/>
                    <a:pt x="117" y="1839"/>
                  </a:cubicBezTo>
                  <a:cubicBezTo>
                    <a:pt x="117" y="2802"/>
                    <a:pt x="847" y="3532"/>
                    <a:pt x="1810" y="3532"/>
                  </a:cubicBezTo>
                  <a:cubicBezTo>
                    <a:pt x="2685" y="3532"/>
                    <a:pt x="3648" y="2802"/>
                    <a:pt x="3532" y="1839"/>
                  </a:cubicBezTo>
                  <a:cubicBezTo>
                    <a:pt x="3532" y="876"/>
                    <a:pt x="2802" y="0"/>
                    <a:pt x="1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 flipH="1" rot="-5400000">
              <a:off x="159683" y="1202405"/>
              <a:ext cx="236541" cy="185992"/>
            </a:xfrm>
            <a:custGeom>
              <a:rect b="b" l="l" r="r" t="t"/>
              <a:pathLst>
                <a:path extrusionOk="0" h="2686" w="3416">
                  <a:moveTo>
                    <a:pt x="1723" y="0"/>
                  </a:moveTo>
                  <a:cubicBezTo>
                    <a:pt x="1" y="0"/>
                    <a:pt x="1" y="2685"/>
                    <a:pt x="1723" y="2685"/>
                  </a:cubicBezTo>
                  <a:cubicBezTo>
                    <a:pt x="3415" y="2685"/>
                    <a:pt x="3415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 flipH="1" rot="-5400000">
              <a:off x="8245608" y="4002671"/>
              <a:ext cx="260777" cy="202126"/>
            </a:xfrm>
            <a:custGeom>
              <a:rect b="b" l="l" r="r" t="t"/>
              <a:pathLst>
                <a:path extrusionOk="0" h="2919" w="3766">
                  <a:moveTo>
                    <a:pt x="1839" y="0"/>
                  </a:moveTo>
                  <a:cubicBezTo>
                    <a:pt x="1" y="0"/>
                    <a:pt x="1" y="2919"/>
                    <a:pt x="1839" y="2919"/>
                  </a:cubicBezTo>
                  <a:cubicBezTo>
                    <a:pt x="3765" y="2919"/>
                    <a:pt x="3765" y="0"/>
                    <a:pt x="1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 flipH="1" rot="-5400000">
              <a:off x="8268986" y="2462689"/>
              <a:ext cx="135512" cy="109199"/>
            </a:xfrm>
            <a:custGeom>
              <a:rect b="b" l="l" r="r" t="t"/>
              <a:pathLst>
                <a:path extrusionOk="0" h="1577" w="1957">
                  <a:moveTo>
                    <a:pt x="964" y="1"/>
                  </a:moveTo>
                  <a:cubicBezTo>
                    <a:pt x="1" y="1"/>
                    <a:pt x="1" y="1577"/>
                    <a:pt x="964" y="1577"/>
                  </a:cubicBezTo>
                  <a:cubicBezTo>
                    <a:pt x="1956" y="1577"/>
                    <a:pt x="1956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0"/>
            <p:cNvSpPr/>
            <p:nvPr/>
          </p:nvSpPr>
          <p:spPr>
            <a:xfrm flipH="1" rot="-5400000">
              <a:off x="6993806" y="453848"/>
              <a:ext cx="260777" cy="194094"/>
            </a:xfrm>
            <a:custGeom>
              <a:rect b="b" l="l" r="r" t="t"/>
              <a:pathLst>
                <a:path extrusionOk="0" h="2803" w="3766">
                  <a:moveTo>
                    <a:pt x="1956" y="1"/>
                  </a:moveTo>
                  <a:cubicBezTo>
                    <a:pt x="1" y="1"/>
                    <a:pt x="1" y="2803"/>
                    <a:pt x="1956" y="2803"/>
                  </a:cubicBezTo>
                  <a:cubicBezTo>
                    <a:pt x="3766" y="2803"/>
                    <a:pt x="3766" y="1"/>
                    <a:pt x="1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0"/>
            <p:cNvSpPr/>
            <p:nvPr/>
          </p:nvSpPr>
          <p:spPr>
            <a:xfrm flipH="1" rot="-5400000">
              <a:off x="5848046" y="4664613"/>
              <a:ext cx="265762" cy="194786"/>
            </a:xfrm>
            <a:custGeom>
              <a:rect b="b" l="l" r="r" t="t"/>
              <a:pathLst>
                <a:path extrusionOk="0" h="2813" w="3838">
                  <a:moveTo>
                    <a:pt x="3578" y="1"/>
                  </a:moveTo>
                  <a:cubicBezTo>
                    <a:pt x="3483" y="1"/>
                    <a:pt x="3370" y="39"/>
                    <a:pt x="3269" y="128"/>
                  </a:cubicBezTo>
                  <a:cubicBezTo>
                    <a:pt x="2919" y="974"/>
                    <a:pt x="2423" y="1704"/>
                    <a:pt x="1693" y="2317"/>
                  </a:cubicBezTo>
                  <a:cubicBezTo>
                    <a:pt x="1197" y="1704"/>
                    <a:pt x="730" y="1120"/>
                    <a:pt x="351" y="507"/>
                  </a:cubicBezTo>
                  <a:cubicBezTo>
                    <a:pt x="314" y="425"/>
                    <a:pt x="267" y="394"/>
                    <a:pt x="218" y="394"/>
                  </a:cubicBezTo>
                  <a:cubicBezTo>
                    <a:pt x="111" y="394"/>
                    <a:pt x="1" y="544"/>
                    <a:pt x="1" y="624"/>
                  </a:cubicBezTo>
                  <a:cubicBezTo>
                    <a:pt x="351" y="1470"/>
                    <a:pt x="964" y="2083"/>
                    <a:pt x="1577" y="2696"/>
                  </a:cubicBezTo>
                  <a:cubicBezTo>
                    <a:pt x="1577" y="2813"/>
                    <a:pt x="1693" y="2813"/>
                    <a:pt x="1810" y="2813"/>
                  </a:cubicBezTo>
                  <a:cubicBezTo>
                    <a:pt x="2656" y="2200"/>
                    <a:pt x="3386" y="1354"/>
                    <a:pt x="3765" y="245"/>
                  </a:cubicBezTo>
                  <a:cubicBezTo>
                    <a:pt x="3838" y="100"/>
                    <a:pt x="3731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 flipH="1" rot="-5400000">
              <a:off x="5654437" y="4681440"/>
              <a:ext cx="221376" cy="189870"/>
            </a:xfrm>
            <a:custGeom>
              <a:rect b="b" l="l" r="r" t="t"/>
              <a:pathLst>
                <a:path extrusionOk="0" h="2742" w="3197">
                  <a:moveTo>
                    <a:pt x="2895" y="0"/>
                  </a:moveTo>
                  <a:cubicBezTo>
                    <a:pt x="2805" y="0"/>
                    <a:pt x="2706" y="52"/>
                    <a:pt x="2625" y="174"/>
                  </a:cubicBezTo>
                  <a:cubicBezTo>
                    <a:pt x="2274" y="787"/>
                    <a:pt x="1778" y="1516"/>
                    <a:pt x="1399" y="2246"/>
                  </a:cubicBezTo>
                  <a:cubicBezTo>
                    <a:pt x="932" y="1866"/>
                    <a:pt x="552" y="1399"/>
                    <a:pt x="202" y="903"/>
                  </a:cubicBezTo>
                  <a:cubicBezTo>
                    <a:pt x="202" y="855"/>
                    <a:pt x="157" y="827"/>
                    <a:pt x="115" y="827"/>
                  </a:cubicBezTo>
                  <a:cubicBezTo>
                    <a:pt x="55" y="827"/>
                    <a:pt x="0" y="883"/>
                    <a:pt x="85" y="1020"/>
                  </a:cubicBezTo>
                  <a:cubicBezTo>
                    <a:pt x="202" y="1750"/>
                    <a:pt x="669" y="2246"/>
                    <a:pt x="1282" y="2742"/>
                  </a:cubicBezTo>
                  <a:cubicBezTo>
                    <a:pt x="1399" y="2742"/>
                    <a:pt x="1545" y="2742"/>
                    <a:pt x="1661" y="2596"/>
                  </a:cubicBezTo>
                  <a:lnTo>
                    <a:pt x="3121" y="407"/>
                  </a:lnTo>
                  <a:cubicBezTo>
                    <a:pt x="3197" y="179"/>
                    <a:pt x="3062" y="0"/>
                    <a:pt x="2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 flipH="1" rot="-5400000">
              <a:off x="4473127" y="4650833"/>
              <a:ext cx="269086" cy="293945"/>
            </a:xfrm>
            <a:custGeom>
              <a:rect b="b" l="l" r="r" t="t"/>
              <a:pathLst>
                <a:path extrusionOk="0" h="4245" w="3886">
                  <a:moveTo>
                    <a:pt x="1580" y="614"/>
                  </a:moveTo>
                  <a:cubicBezTo>
                    <a:pt x="2047" y="964"/>
                    <a:pt x="2543" y="1226"/>
                    <a:pt x="2893" y="1577"/>
                  </a:cubicBezTo>
                  <a:cubicBezTo>
                    <a:pt x="3623" y="2190"/>
                    <a:pt x="3389" y="2306"/>
                    <a:pt x="2776" y="2802"/>
                  </a:cubicBezTo>
                  <a:cubicBezTo>
                    <a:pt x="2660" y="3036"/>
                    <a:pt x="2426" y="3269"/>
                    <a:pt x="2309" y="3532"/>
                  </a:cubicBezTo>
                  <a:cubicBezTo>
                    <a:pt x="1813" y="3153"/>
                    <a:pt x="1317" y="2686"/>
                    <a:pt x="850" y="2306"/>
                  </a:cubicBezTo>
                  <a:lnTo>
                    <a:pt x="850" y="2190"/>
                  </a:lnTo>
                  <a:cubicBezTo>
                    <a:pt x="1084" y="1693"/>
                    <a:pt x="1317" y="1226"/>
                    <a:pt x="1580" y="614"/>
                  </a:cubicBezTo>
                  <a:close/>
                  <a:moveTo>
                    <a:pt x="1580" y="1"/>
                  </a:moveTo>
                  <a:cubicBezTo>
                    <a:pt x="1580" y="1"/>
                    <a:pt x="1317" y="1"/>
                    <a:pt x="1317" y="117"/>
                  </a:cubicBezTo>
                  <a:cubicBezTo>
                    <a:pt x="967" y="730"/>
                    <a:pt x="704" y="1343"/>
                    <a:pt x="471" y="1956"/>
                  </a:cubicBezTo>
                  <a:cubicBezTo>
                    <a:pt x="354" y="1956"/>
                    <a:pt x="354" y="1956"/>
                    <a:pt x="354" y="1810"/>
                  </a:cubicBezTo>
                  <a:cubicBezTo>
                    <a:pt x="334" y="1790"/>
                    <a:pt x="309" y="1781"/>
                    <a:pt x="282" y="1781"/>
                  </a:cubicBezTo>
                  <a:cubicBezTo>
                    <a:pt x="158" y="1781"/>
                    <a:pt x="0" y="1977"/>
                    <a:pt x="120" y="2073"/>
                  </a:cubicBezTo>
                  <a:cubicBezTo>
                    <a:pt x="850" y="2802"/>
                    <a:pt x="1580" y="3415"/>
                    <a:pt x="2309" y="4145"/>
                  </a:cubicBezTo>
                  <a:cubicBezTo>
                    <a:pt x="2345" y="4216"/>
                    <a:pt x="2402" y="4244"/>
                    <a:pt x="2462" y="4244"/>
                  </a:cubicBezTo>
                  <a:cubicBezTo>
                    <a:pt x="2596" y="4244"/>
                    <a:pt x="2741" y="4100"/>
                    <a:pt x="2660" y="3999"/>
                  </a:cubicBezTo>
                  <a:cubicBezTo>
                    <a:pt x="2543" y="3269"/>
                    <a:pt x="3885" y="2919"/>
                    <a:pt x="3885" y="2190"/>
                  </a:cubicBezTo>
                  <a:cubicBezTo>
                    <a:pt x="3885" y="1810"/>
                    <a:pt x="3623" y="1577"/>
                    <a:pt x="3389" y="1343"/>
                  </a:cubicBezTo>
                  <a:cubicBezTo>
                    <a:pt x="2776" y="847"/>
                    <a:pt x="2163" y="497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 flipH="1" rot="-5400000">
              <a:off x="3471284" y="4641277"/>
              <a:ext cx="252675" cy="244573"/>
            </a:xfrm>
            <a:custGeom>
              <a:rect b="b" l="l" r="r" t="t"/>
              <a:pathLst>
                <a:path extrusionOk="0" h="3532" w="3649">
                  <a:moveTo>
                    <a:pt x="1810" y="0"/>
                  </a:moveTo>
                  <a:cubicBezTo>
                    <a:pt x="847" y="0"/>
                    <a:pt x="0" y="876"/>
                    <a:pt x="117" y="1839"/>
                  </a:cubicBezTo>
                  <a:cubicBezTo>
                    <a:pt x="117" y="2802"/>
                    <a:pt x="847" y="3532"/>
                    <a:pt x="1810" y="3532"/>
                  </a:cubicBezTo>
                  <a:cubicBezTo>
                    <a:pt x="2685" y="3532"/>
                    <a:pt x="3648" y="2802"/>
                    <a:pt x="3532" y="1839"/>
                  </a:cubicBezTo>
                  <a:cubicBezTo>
                    <a:pt x="3532" y="876"/>
                    <a:pt x="2802" y="0"/>
                    <a:pt x="1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10"/>
          <p:cNvSpPr txBox="1"/>
          <p:nvPr>
            <p:ph type="title"/>
          </p:nvPr>
        </p:nvSpPr>
        <p:spPr>
          <a:xfrm>
            <a:off x="2625000" y="1657050"/>
            <a:ext cx="38940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6661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722375" y="1152475"/>
            <a:ext cx="358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4832400" y="1152475"/>
            <a:ext cx="358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1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2204088" y="1671981"/>
            <a:ext cx="37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6661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2"/>
          <p:cNvSpPr/>
          <p:nvPr/>
        </p:nvSpPr>
        <p:spPr>
          <a:xfrm flipH="1" rot="-5400000">
            <a:off x="8393107" y="461538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/>
          <p:nvPr/>
        </p:nvSpPr>
        <p:spPr>
          <a:xfrm flipH="1" rot="-5400000">
            <a:off x="8495694" y="647289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/>
          <p:nvPr/>
        </p:nvSpPr>
        <p:spPr>
          <a:xfrm flipH="1" rot="-6132343">
            <a:off x="61612" y="4141759"/>
            <a:ext cx="752073" cy="439777"/>
          </a:xfrm>
          <a:custGeom>
            <a:rect b="b" l="l" r="r" t="t"/>
            <a:pathLst>
              <a:path extrusionOk="0" h="6351" w="10861">
                <a:moveTo>
                  <a:pt x="3380" y="1"/>
                </a:moveTo>
                <a:cubicBezTo>
                  <a:pt x="3339" y="1"/>
                  <a:pt x="3299" y="15"/>
                  <a:pt x="3268" y="46"/>
                </a:cubicBezTo>
                <a:cubicBezTo>
                  <a:pt x="2305" y="776"/>
                  <a:pt x="1196" y="1243"/>
                  <a:pt x="116" y="1739"/>
                </a:cubicBezTo>
                <a:cubicBezTo>
                  <a:pt x="0" y="1832"/>
                  <a:pt x="68" y="2016"/>
                  <a:pt x="159" y="2016"/>
                </a:cubicBezTo>
                <a:cubicBezTo>
                  <a:pt x="183" y="2016"/>
                  <a:pt x="208" y="2003"/>
                  <a:pt x="233" y="1973"/>
                </a:cubicBezTo>
                <a:cubicBezTo>
                  <a:pt x="846" y="1739"/>
                  <a:pt x="1429" y="1622"/>
                  <a:pt x="1925" y="1243"/>
                </a:cubicBezTo>
                <a:cubicBezTo>
                  <a:pt x="2399" y="1047"/>
                  <a:pt x="2608" y="887"/>
                  <a:pt x="2766" y="887"/>
                </a:cubicBezTo>
                <a:cubicBezTo>
                  <a:pt x="2891" y="887"/>
                  <a:pt x="2984" y="986"/>
                  <a:pt x="3151" y="1243"/>
                </a:cubicBezTo>
                <a:cubicBezTo>
                  <a:pt x="3501" y="1973"/>
                  <a:pt x="3034" y="3082"/>
                  <a:pt x="3618" y="3694"/>
                </a:cubicBezTo>
                <a:cubicBezTo>
                  <a:pt x="3851" y="3950"/>
                  <a:pt x="4166" y="4052"/>
                  <a:pt x="4524" y="4052"/>
                </a:cubicBezTo>
                <a:cubicBezTo>
                  <a:pt x="5513" y="4052"/>
                  <a:pt x="6831" y="3277"/>
                  <a:pt x="7646" y="2848"/>
                </a:cubicBezTo>
                <a:cubicBezTo>
                  <a:pt x="7762" y="3928"/>
                  <a:pt x="7762" y="5037"/>
                  <a:pt x="7762" y="6000"/>
                </a:cubicBezTo>
                <a:cubicBezTo>
                  <a:pt x="7762" y="6234"/>
                  <a:pt x="7996" y="6350"/>
                  <a:pt x="8142" y="6350"/>
                </a:cubicBezTo>
                <a:cubicBezTo>
                  <a:pt x="9222" y="6000"/>
                  <a:pt x="9951" y="5504"/>
                  <a:pt x="10681" y="4774"/>
                </a:cubicBezTo>
                <a:cubicBezTo>
                  <a:pt x="10860" y="4506"/>
                  <a:pt x="10696" y="4220"/>
                  <a:pt x="10438" y="4220"/>
                </a:cubicBezTo>
                <a:cubicBezTo>
                  <a:pt x="10360" y="4220"/>
                  <a:pt x="10273" y="4246"/>
                  <a:pt x="10185" y="4307"/>
                </a:cubicBezTo>
                <a:cubicBezTo>
                  <a:pt x="9792" y="4799"/>
                  <a:pt x="9332" y="5343"/>
                  <a:pt x="8923" y="5343"/>
                </a:cubicBezTo>
                <a:cubicBezTo>
                  <a:pt x="8724" y="5343"/>
                  <a:pt x="8537" y="5215"/>
                  <a:pt x="8375" y="4891"/>
                </a:cubicBezTo>
                <a:cubicBezTo>
                  <a:pt x="8142" y="4424"/>
                  <a:pt x="8259" y="3082"/>
                  <a:pt x="8259" y="2352"/>
                </a:cubicBezTo>
                <a:cubicBezTo>
                  <a:pt x="8259" y="2118"/>
                  <a:pt x="7996" y="2118"/>
                  <a:pt x="7879" y="2118"/>
                </a:cubicBezTo>
                <a:cubicBezTo>
                  <a:pt x="7194" y="2447"/>
                  <a:pt x="5660" y="3445"/>
                  <a:pt x="4871" y="3445"/>
                </a:cubicBezTo>
                <a:cubicBezTo>
                  <a:pt x="4820" y="3445"/>
                  <a:pt x="4772" y="3441"/>
                  <a:pt x="4727" y="3432"/>
                </a:cubicBezTo>
                <a:cubicBezTo>
                  <a:pt x="3385" y="3198"/>
                  <a:pt x="3618" y="1243"/>
                  <a:pt x="3618" y="280"/>
                </a:cubicBezTo>
                <a:cubicBezTo>
                  <a:pt x="3618" y="109"/>
                  <a:pt x="3493" y="1"/>
                  <a:pt x="3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/>
          <p:nvPr/>
        </p:nvSpPr>
        <p:spPr>
          <a:xfrm flipH="1" rot="-5400000">
            <a:off x="368479" y="434528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2"/>
          <p:cNvSpPr/>
          <p:nvPr/>
        </p:nvSpPr>
        <p:spPr>
          <a:xfrm flipH="1" rot="-5400000">
            <a:off x="490211" y="520946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/>
          <p:nvPr/>
        </p:nvSpPr>
        <p:spPr>
          <a:xfrm flipH="1" rot="-5400000">
            <a:off x="5769846" y="397413"/>
            <a:ext cx="265762" cy="194786"/>
          </a:xfrm>
          <a:custGeom>
            <a:rect b="b" l="l" r="r" t="t"/>
            <a:pathLst>
              <a:path extrusionOk="0" h="2813" w="3838">
                <a:moveTo>
                  <a:pt x="3578" y="1"/>
                </a:moveTo>
                <a:cubicBezTo>
                  <a:pt x="3483" y="1"/>
                  <a:pt x="3370" y="39"/>
                  <a:pt x="3269" y="128"/>
                </a:cubicBezTo>
                <a:cubicBezTo>
                  <a:pt x="2919" y="974"/>
                  <a:pt x="2423" y="1704"/>
                  <a:pt x="1693" y="2317"/>
                </a:cubicBezTo>
                <a:cubicBezTo>
                  <a:pt x="1197" y="1704"/>
                  <a:pt x="730" y="1120"/>
                  <a:pt x="351" y="507"/>
                </a:cubicBezTo>
                <a:cubicBezTo>
                  <a:pt x="314" y="425"/>
                  <a:pt x="267" y="394"/>
                  <a:pt x="218" y="394"/>
                </a:cubicBezTo>
                <a:cubicBezTo>
                  <a:pt x="111" y="394"/>
                  <a:pt x="1" y="544"/>
                  <a:pt x="1" y="624"/>
                </a:cubicBezTo>
                <a:cubicBezTo>
                  <a:pt x="351" y="1470"/>
                  <a:pt x="964" y="2083"/>
                  <a:pt x="1577" y="2696"/>
                </a:cubicBezTo>
                <a:cubicBezTo>
                  <a:pt x="1577" y="2813"/>
                  <a:pt x="1693" y="2813"/>
                  <a:pt x="1810" y="2813"/>
                </a:cubicBezTo>
                <a:cubicBezTo>
                  <a:pt x="2656" y="2200"/>
                  <a:pt x="3386" y="1354"/>
                  <a:pt x="3765" y="245"/>
                </a:cubicBezTo>
                <a:cubicBezTo>
                  <a:pt x="3838" y="100"/>
                  <a:pt x="3731" y="1"/>
                  <a:pt x="35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"/>
          <p:cNvSpPr/>
          <p:nvPr/>
        </p:nvSpPr>
        <p:spPr>
          <a:xfrm flipH="1" rot="-5400000">
            <a:off x="5576237" y="414240"/>
            <a:ext cx="221376" cy="189870"/>
          </a:xfrm>
          <a:custGeom>
            <a:rect b="b" l="l" r="r" t="t"/>
            <a:pathLst>
              <a:path extrusionOk="0" h="2742" w="3197">
                <a:moveTo>
                  <a:pt x="2895" y="0"/>
                </a:moveTo>
                <a:cubicBezTo>
                  <a:pt x="2805" y="0"/>
                  <a:pt x="2706" y="52"/>
                  <a:pt x="2625" y="174"/>
                </a:cubicBezTo>
                <a:cubicBezTo>
                  <a:pt x="2274" y="787"/>
                  <a:pt x="1778" y="1516"/>
                  <a:pt x="1399" y="2246"/>
                </a:cubicBezTo>
                <a:cubicBezTo>
                  <a:pt x="932" y="1866"/>
                  <a:pt x="552" y="1399"/>
                  <a:pt x="202" y="903"/>
                </a:cubicBezTo>
                <a:cubicBezTo>
                  <a:pt x="202" y="855"/>
                  <a:pt x="157" y="827"/>
                  <a:pt x="115" y="827"/>
                </a:cubicBezTo>
                <a:cubicBezTo>
                  <a:pt x="55" y="827"/>
                  <a:pt x="0" y="883"/>
                  <a:pt x="85" y="1020"/>
                </a:cubicBezTo>
                <a:cubicBezTo>
                  <a:pt x="202" y="1750"/>
                  <a:pt x="669" y="2246"/>
                  <a:pt x="1282" y="2742"/>
                </a:cubicBezTo>
                <a:cubicBezTo>
                  <a:pt x="1399" y="2742"/>
                  <a:pt x="1545" y="2742"/>
                  <a:pt x="1661" y="2596"/>
                </a:cubicBezTo>
                <a:lnTo>
                  <a:pt x="3121" y="407"/>
                </a:lnTo>
                <a:cubicBezTo>
                  <a:pt x="3197" y="179"/>
                  <a:pt x="3062" y="0"/>
                  <a:pt x="28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2"/>
          <p:cNvSpPr/>
          <p:nvPr/>
        </p:nvSpPr>
        <p:spPr>
          <a:xfrm flipH="1" rot="-6132343">
            <a:off x="1680858" y="4523628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 flipH="1" rot="-5400000">
            <a:off x="4394927" y="383633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/>
          <p:nvPr/>
        </p:nvSpPr>
        <p:spPr>
          <a:xfrm flipH="1" rot="-5400000">
            <a:off x="8528561" y="16397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2"/>
          <p:cNvSpPr/>
          <p:nvPr/>
        </p:nvSpPr>
        <p:spPr>
          <a:xfrm flipH="1" rot="-5400000">
            <a:off x="3393084" y="374077"/>
            <a:ext cx="252675" cy="244573"/>
          </a:xfrm>
          <a:custGeom>
            <a:rect b="b" l="l" r="r" t="t"/>
            <a:pathLst>
              <a:path extrusionOk="0" h="3532" w="3649">
                <a:moveTo>
                  <a:pt x="1810" y="0"/>
                </a:moveTo>
                <a:cubicBezTo>
                  <a:pt x="847" y="0"/>
                  <a:pt x="0" y="876"/>
                  <a:pt x="117" y="1839"/>
                </a:cubicBezTo>
                <a:cubicBezTo>
                  <a:pt x="117" y="2802"/>
                  <a:pt x="847" y="3532"/>
                  <a:pt x="1810" y="3532"/>
                </a:cubicBezTo>
                <a:cubicBezTo>
                  <a:pt x="2685" y="3532"/>
                  <a:pt x="3648" y="2802"/>
                  <a:pt x="3532" y="1839"/>
                </a:cubicBezTo>
                <a:cubicBezTo>
                  <a:pt x="3532" y="876"/>
                  <a:pt x="2802" y="0"/>
                  <a:pt x="1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/>
          <p:nvPr/>
        </p:nvSpPr>
        <p:spPr>
          <a:xfrm flipH="1" rot="-5400000">
            <a:off x="201658" y="1202405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/>
          <p:nvPr/>
        </p:nvSpPr>
        <p:spPr>
          <a:xfrm flipH="1" rot="-5400000">
            <a:off x="8649798" y="3058152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/>
          <p:nvPr/>
        </p:nvSpPr>
        <p:spPr>
          <a:xfrm flipH="1" rot="-5400000">
            <a:off x="7416781" y="466598"/>
            <a:ext cx="260777" cy="194094"/>
          </a:xfrm>
          <a:custGeom>
            <a:rect b="b" l="l" r="r" t="t"/>
            <a:pathLst>
              <a:path extrusionOk="0" h="2803" w="3766">
                <a:moveTo>
                  <a:pt x="1956" y="1"/>
                </a:moveTo>
                <a:cubicBezTo>
                  <a:pt x="1" y="1"/>
                  <a:pt x="1" y="2803"/>
                  <a:pt x="1956" y="2803"/>
                </a:cubicBezTo>
                <a:cubicBezTo>
                  <a:pt x="3766" y="2803"/>
                  <a:pt x="3766" y="1"/>
                  <a:pt x="19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2375" y="1233175"/>
            <a:ext cx="35883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2375" y="2803075"/>
            <a:ext cx="35883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4939500" y="724075"/>
            <a:ext cx="34821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3"/>
          <p:cNvSpPr/>
          <p:nvPr/>
        </p:nvSpPr>
        <p:spPr>
          <a:xfrm flipH="1" rot="5400000">
            <a:off x="170095" y="4770520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 flipH="1" rot="5400000">
            <a:off x="19937" y="4605543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 flipH="1" rot="5400000">
            <a:off x="8452683" y="4908699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/>
          <p:nvPr/>
        </p:nvSpPr>
        <p:spPr>
          <a:xfrm flipH="1" rot="5400000">
            <a:off x="8331158" y="4799084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 flipH="1" rot="5400000">
            <a:off x="3093764" y="4767863"/>
            <a:ext cx="265762" cy="194786"/>
          </a:xfrm>
          <a:custGeom>
            <a:rect b="b" l="l" r="r" t="t"/>
            <a:pathLst>
              <a:path extrusionOk="0" h="2813" w="3838">
                <a:moveTo>
                  <a:pt x="3578" y="1"/>
                </a:moveTo>
                <a:cubicBezTo>
                  <a:pt x="3483" y="1"/>
                  <a:pt x="3370" y="39"/>
                  <a:pt x="3269" y="128"/>
                </a:cubicBezTo>
                <a:cubicBezTo>
                  <a:pt x="2919" y="974"/>
                  <a:pt x="2423" y="1704"/>
                  <a:pt x="1693" y="2317"/>
                </a:cubicBezTo>
                <a:cubicBezTo>
                  <a:pt x="1197" y="1704"/>
                  <a:pt x="730" y="1120"/>
                  <a:pt x="351" y="507"/>
                </a:cubicBezTo>
                <a:cubicBezTo>
                  <a:pt x="314" y="425"/>
                  <a:pt x="267" y="394"/>
                  <a:pt x="218" y="394"/>
                </a:cubicBezTo>
                <a:cubicBezTo>
                  <a:pt x="111" y="394"/>
                  <a:pt x="1" y="544"/>
                  <a:pt x="1" y="624"/>
                </a:cubicBezTo>
                <a:cubicBezTo>
                  <a:pt x="351" y="1470"/>
                  <a:pt x="964" y="2083"/>
                  <a:pt x="1577" y="2696"/>
                </a:cubicBezTo>
                <a:cubicBezTo>
                  <a:pt x="1577" y="2813"/>
                  <a:pt x="1693" y="2813"/>
                  <a:pt x="1810" y="2813"/>
                </a:cubicBezTo>
                <a:cubicBezTo>
                  <a:pt x="2656" y="2200"/>
                  <a:pt x="3386" y="1354"/>
                  <a:pt x="3765" y="245"/>
                </a:cubicBezTo>
                <a:cubicBezTo>
                  <a:pt x="3838" y="100"/>
                  <a:pt x="3731" y="1"/>
                  <a:pt x="35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 flipH="1" rot="5400000">
            <a:off x="3331759" y="4755953"/>
            <a:ext cx="221376" cy="189870"/>
          </a:xfrm>
          <a:custGeom>
            <a:rect b="b" l="l" r="r" t="t"/>
            <a:pathLst>
              <a:path extrusionOk="0" h="2742" w="3197">
                <a:moveTo>
                  <a:pt x="2895" y="0"/>
                </a:moveTo>
                <a:cubicBezTo>
                  <a:pt x="2805" y="0"/>
                  <a:pt x="2706" y="52"/>
                  <a:pt x="2625" y="174"/>
                </a:cubicBezTo>
                <a:cubicBezTo>
                  <a:pt x="2274" y="787"/>
                  <a:pt x="1778" y="1516"/>
                  <a:pt x="1399" y="2246"/>
                </a:cubicBezTo>
                <a:cubicBezTo>
                  <a:pt x="932" y="1866"/>
                  <a:pt x="552" y="1399"/>
                  <a:pt x="202" y="903"/>
                </a:cubicBezTo>
                <a:cubicBezTo>
                  <a:pt x="202" y="855"/>
                  <a:pt x="157" y="827"/>
                  <a:pt x="115" y="827"/>
                </a:cubicBezTo>
                <a:cubicBezTo>
                  <a:pt x="55" y="827"/>
                  <a:pt x="0" y="883"/>
                  <a:pt x="85" y="1020"/>
                </a:cubicBezTo>
                <a:cubicBezTo>
                  <a:pt x="202" y="1750"/>
                  <a:pt x="669" y="2246"/>
                  <a:pt x="1282" y="2742"/>
                </a:cubicBezTo>
                <a:cubicBezTo>
                  <a:pt x="1399" y="2742"/>
                  <a:pt x="1545" y="2742"/>
                  <a:pt x="1661" y="2596"/>
                </a:cubicBezTo>
                <a:lnTo>
                  <a:pt x="3121" y="407"/>
                </a:lnTo>
                <a:cubicBezTo>
                  <a:pt x="3197" y="179"/>
                  <a:pt x="3062" y="0"/>
                  <a:pt x="28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 flipH="1" rot="5400000">
            <a:off x="5002009" y="4662184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 flipH="1" rot="5400000">
            <a:off x="73502" y="35403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/>
          <p:nvPr/>
        </p:nvSpPr>
        <p:spPr>
          <a:xfrm flipH="1" rot="5400000">
            <a:off x="6731663" y="4750336"/>
            <a:ext cx="252675" cy="244573"/>
          </a:xfrm>
          <a:custGeom>
            <a:rect b="b" l="l" r="r" t="t"/>
            <a:pathLst>
              <a:path extrusionOk="0" h="3532" w="3649">
                <a:moveTo>
                  <a:pt x="1810" y="0"/>
                </a:moveTo>
                <a:cubicBezTo>
                  <a:pt x="847" y="0"/>
                  <a:pt x="0" y="876"/>
                  <a:pt x="117" y="1839"/>
                </a:cubicBezTo>
                <a:cubicBezTo>
                  <a:pt x="117" y="2802"/>
                  <a:pt x="847" y="3532"/>
                  <a:pt x="1810" y="3532"/>
                </a:cubicBezTo>
                <a:cubicBezTo>
                  <a:pt x="2685" y="3532"/>
                  <a:pt x="3648" y="2802"/>
                  <a:pt x="3532" y="1839"/>
                </a:cubicBezTo>
                <a:cubicBezTo>
                  <a:pt x="3532" y="876"/>
                  <a:pt x="2802" y="0"/>
                  <a:pt x="1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 flipH="1" rot="5400000">
            <a:off x="8691173" y="4124065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 flipH="1" rot="5400000">
            <a:off x="149499" y="2940573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 flipH="1" rot="5400000">
            <a:off x="1832814" y="4712120"/>
            <a:ext cx="260777" cy="194094"/>
          </a:xfrm>
          <a:custGeom>
            <a:rect b="b" l="l" r="r" t="t"/>
            <a:pathLst>
              <a:path extrusionOk="0" h="2803" w="3766">
                <a:moveTo>
                  <a:pt x="1956" y="1"/>
                </a:moveTo>
                <a:cubicBezTo>
                  <a:pt x="1" y="1"/>
                  <a:pt x="1" y="2803"/>
                  <a:pt x="1956" y="2803"/>
                </a:cubicBezTo>
                <a:cubicBezTo>
                  <a:pt x="3766" y="2803"/>
                  <a:pt x="3766" y="1"/>
                  <a:pt x="19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1027175" y="3068525"/>
            <a:ext cx="2649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/>
        </p:txBody>
      </p:sp>
      <p:sp>
        <p:nvSpPr>
          <p:cNvPr id="104" name="Google Shape;104;p14"/>
          <p:cNvSpPr/>
          <p:nvPr/>
        </p:nvSpPr>
        <p:spPr>
          <a:xfrm rot="5400000">
            <a:off x="398695" y="461538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 rot="5400000">
            <a:off x="248537" y="647289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 rot="5400000">
            <a:off x="8452683" y="434528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 rot="5400000">
            <a:off x="8331158" y="520946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 rot="5400000">
            <a:off x="3093764" y="397413"/>
            <a:ext cx="265762" cy="194786"/>
          </a:xfrm>
          <a:custGeom>
            <a:rect b="b" l="l" r="r" t="t"/>
            <a:pathLst>
              <a:path extrusionOk="0" h="2813" w="3838">
                <a:moveTo>
                  <a:pt x="3578" y="1"/>
                </a:moveTo>
                <a:cubicBezTo>
                  <a:pt x="3483" y="1"/>
                  <a:pt x="3370" y="39"/>
                  <a:pt x="3269" y="128"/>
                </a:cubicBezTo>
                <a:cubicBezTo>
                  <a:pt x="2919" y="974"/>
                  <a:pt x="2423" y="1704"/>
                  <a:pt x="1693" y="2317"/>
                </a:cubicBezTo>
                <a:cubicBezTo>
                  <a:pt x="1197" y="1704"/>
                  <a:pt x="730" y="1120"/>
                  <a:pt x="351" y="507"/>
                </a:cubicBezTo>
                <a:cubicBezTo>
                  <a:pt x="314" y="425"/>
                  <a:pt x="267" y="394"/>
                  <a:pt x="218" y="394"/>
                </a:cubicBezTo>
                <a:cubicBezTo>
                  <a:pt x="111" y="394"/>
                  <a:pt x="1" y="544"/>
                  <a:pt x="1" y="624"/>
                </a:cubicBezTo>
                <a:cubicBezTo>
                  <a:pt x="351" y="1470"/>
                  <a:pt x="964" y="2083"/>
                  <a:pt x="1577" y="2696"/>
                </a:cubicBezTo>
                <a:cubicBezTo>
                  <a:pt x="1577" y="2813"/>
                  <a:pt x="1693" y="2813"/>
                  <a:pt x="1810" y="2813"/>
                </a:cubicBezTo>
                <a:cubicBezTo>
                  <a:pt x="2656" y="2200"/>
                  <a:pt x="3386" y="1354"/>
                  <a:pt x="3765" y="245"/>
                </a:cubicBezTo>
                <a:cubicBezTo>
                  <a:pt x="3838" y="100"/>
                  <a:pt x="3731" y="1"/>
                  <a:pt x="35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 rot="5400000">
            <a:off x="3331759" y="414240"/>
            <a:ext cx="221376" cy="189870"/>
          </a:xfrm>
          <a:custGeom>
            <a:rect b="b" l="l" r="r" t="t"/>
            <a:pathLst>
              <a:path extrusionOk="0" h="2742" w="3197">
                <a:moveTo>
                  <a:pt x="2895" y="0"/>
                </a:moveTo>
                <a:cubicBezTo>
                  <a:pt x="2805" y="0"/>
                  <a:pt x="2706" y="52"/>
                  <a:pt x="2625" y="174"/>
                </a:cubicBezTo>
                <a:cubicBezTo>
                  <a:pt x="2274" y="787"/>
                  <a:pt x="1778" y="1516"/>
                  <a:pt x="1399" y="2246"/>
                </a:cubicBezTo>
                <a:cubicBezTo>
                  <a:pt x="932" y="1866"/>
                  <a:pt x="552" y="1399"/>
                  <a:pt x="202" y="903"/>
                </a:cubicBezTo>
                <a:cubicBezTo>
                  <a:pt x="202" y="855"/>
                  <a:pt x="157" y="827"/>
                  <a:pt x="115" y="827"/>
                </a:cubicBezTo>
                <a:cubicBezTo>
                  <a:pt x="55" y="827"/>
                  <a:pt x="0" y="883"/>
                  <a:pt x="85" y="1020"/>
                </a:cubicBezTo>
                <a:cubicBezTo>
                  <a:pt x="202" y="1750"/>
                  <a:pt x="669" y="2246"/>
                  <a:pt x="1282" y="2742"/>
                </a:cubicBezTo>
                <a:cubicBezTo>
                  <a:pt x="1399" y="2742"/>
                  <a:pt x="1545" y="2742"/>
                  <a:pt x="1661" y="2596"/>
                </a:cubicBezTo>
                <a:lnTo>
                  <a:pt x="3121" y="407"/>
                </a:lnTo>
                <a:cubicBezTo>
                  <a:pt x="3197" y="179"/>
                  <a:pt x="3062" y="0"/>
                  <a:pt x="28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 rot="6132343">
            <a:off x="7146881" y="4523628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 rot="5400000">
            <a:off x="4465359" y="383633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 rot="5400000">
            <a:off x="222802" y="16397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 rot="5400000">
            <a:off x="5483613" y="374077"/>
            <a:ext cx="252675" cy="244573"/>
          </a:xfrm>
          <a:custGeom>
            <a:rect b="b" l="l" r="r" t="t"/>
            <a:pathLst>
              <a:path extrusionOk="0" h="3532" w="3649">
                <a:moveTo>
                  <a:pt x="1810" y="0"/>
                </a:moveTo>
                <a:cubicBezTo>
                  <a:pt x="847" y="0"/>
                  <a:pt x="0" y="876"/>
                  <a:pt x="117" y="1839"/>
                </a:cubicBezTo>
                <a:cubicBezTo>
                  <a:pt x="117" y="2802"/>
                  <a:pt x="847" y="3532"/>
                  <a:pt x="1810" y="3532"/>
                </a:cubicBezTo>
                <a:cubicBezTo>
                  <a:pt x="2685" y="3532"/>
                  <a:pt x="3648" y="2802"/>
                  <a:pt x="3532" y="1839"/>
                </a:cubicBezTo>
                <a:cubicBezTo>
                  <a:pt x="3532" y="876"/>
                  <a:pt x="2802" y="0"/>
                  <a:pt x="1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/>
          <p:nvPr/>
        </p:nvSpPr>
        <p:spPr>
          <a:xfrm rot="5400000">
            <a:off x="8691173" y="1202405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/>
          <p:nvPr/>
        </p:nvSpPr>
        <p:spPr>
          <a:xfrm rot="5400000">
            <a:off x="344061" y="3058152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/>
          <p:nvPr/>
        </p:nvSpPr>
        <p:spPr>
          <a:xfrm rot="5400000">
            <a:off x="1451814" y="466598"/>
            <a:ext cx="260777" cy="194094"/>
          </a:xfrm>
          <a:custGeom>
            <a:rect b="b" l="l" r="r" t="t"/>
            <a:pathLst>
              <a:path extrusionOk="0" h="2803" w="3766">
                <a:moveTo>
                  <a:pt x="1956" y="1"/>
                </a:moveTo>
                <a:cubicBezTo>
                  <a:pt x="1" y="1"/>
                  <a:pt x="1" y="2803"/>
                  <a:pt x="1956" y="2803"/>
                </a:cubicBezTo>
                <a:cubicBezTo>
                  <a:pt x="3766" y="2803"/>
                  <a:pt x="3766" y="1"/>
                  <a:pt x="19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hasCustomPrompt="1" type="title"/>
          </p:nvPr>
        </p:nvSpPr>
        <p:spPr>
          <a:xfrm>
            <a:off x="1695450" y="953725"/>
            <a:ext cx="5753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3152850" y="2999825"/>
            <a:ext cx="2838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 rot="10800000">
            <a:off x="-1244156" y="136523"/>
            <a:ext cx="10813709" cy="5783092"/>
            <a:chOff x="-482156" y="-940553"/>
            <a:chExt cx="10813709" cy="5783092"/>
          </a:xfrm>
        </p:grpSpPr>
        <p:sp>
          <p:nvSpPr>
            <p:cNvPr id="122" name="Google Shape;122;p15"/>
            <p:cNvSpPr/>
            <p:nvPr/>
          </p:nvSpPr>
          <p:spPr>
            <a:xfrm rot="5400000">
              <a:off x="-1498534" y="559823"/>
              <a:ext cx="4153107" cy="2120351"/>
            </a:xfrm>
            <a:custGeom>
              <a:rect b="b" l="l" r="r" t="t"/>
              <a:pathLst>
                <a:path extrusionOk="0" h="30621" w="59977">
                  <a:moveTo>
                    <a:pt x="11192" y="1"/>
                  </a:moveTo>
                  <a:cubicBezTo>
                    <a:pt x="7015" y="1"/>
                    <a:pt x="2898" y="3663"/>
                    <a:pt x="1956" y="7942"/>
                  </a:cubicBezTo>
                  <a:cubicBezTo>
                    <a:pt x="1723" y="9139"/>
                    <a:pt x="2219" y="10014"/>
                    <a:pt x="3065" y="10481"/>
                  </a:cubicBezTo>
                  <a:cubicBezTo>
                    <a:pt x="876" y="13166"/>
                    <a:pt x="1" y="16814"/>
                    <a:pt x="613" y="20229"/>
                  </a:cubicBezTo>
                  <a:cubicBezTo>
                    <a:pt x="2073" y="27146"/>
                    <a:pt x="8523" y="29568"/>
                    <a:pt x="14856" y="30065"/>
                  </a:cubicBezTo>
                  <a:cubicBezTo>
                    <a:pt x="19854" y="30491"/>
                    <a:pt x="24852" y="30621"/>
                    <a:pt x="29841" y="30621"/>
                  </a:cubicBezTo>
                  <a:cubicBezTo>
                    <a:pt x="32018" y="30621"/>
                    <a:pt x="34193" y="30596"/>
                    <a:pt x="36365" y="30561"/>
                  </a:cubicBezTo>
                  <a:cubicBezTo>
                    <a:pt x="39663" y="30444"/>
                    <a:pt x="42932" y="30298"/>
                    <a:pt x="46230" y="30181"/>
                  </a:cubicBezTo>
                  <a:cubicBezTo>
                    <a:pt x="49382" y="29948"/>
                    <a:pt x="53030" y="30065"/>
                    <a:pt x="55715" y="28489"/>
                  </a:cubicBezTo>
                  <a:cubicBezTo>
                    <a:pt x="58634" y="26796"/>
                    <a:pt x="59976" y="23002"/>
                    <a:pt x="58517" y="19966"/>
                  </a:cubicBezTo>
                  <a:cubicBezTo>
                    <a:pt x="56941" y="16814"/>
                    <a:pt x="54022" y="15589"/>
                    <a:pt x="50608" y="14976"/>
                  </a:cubicBezTo>
                  <a:cubicBezTo>
                    <a:pt x="48302" y="14626"/>
                    <a:pt x="47806" y="14246"/>
                    <a:pt x="46960" y="12057"/>
                  </a:cubicBezTo>
                  <a:cubicBezTo>
                    <a:pt x="45996" y="9635"/>
                    <a:pt x="45121" y="7213"/>
                    <a:pt x="43311" y="5374"/>
                  </a:cubicBezTo>
                  <a:cubicBezTo>
                    <a:pt x="41024" y="3145"/>
                    <a:pt x="38163" y="2258"/>
                    <a:pt x="35237" y="2258"/>
                  </a:cubicBezTo>
                  <a:cubicBezTo>
                    <a:pt x="32263" y="2258"/>
                    <a:pt x="29221" y="3174"/>
                    <a:pt x="26647" y="4527"/>
                  </a:cubicBezTo>
                  <a:cubicBezTo>
                    <a:pt x="25429" y="5083"/>
                    <a:pt x="21810" y="8041"/>
                    <a:pt x="20254" y="8041"/>
                  </a:cubicBezTo>
                  <a:cubicBezTo>
                    <a:pt x="20095" y="8041"/>
                    <a:pt x="19958" y="8010"/>
                    <a:pt x="19847" y="7942"/>
                  </a:cubicBezTo>
                  <a:cubicBezTo>
                    <a:pt x="19117" y="7446"/>
                    <a:pt x="18621" y="5753"/>
                    <a:pt x="18271" y="5024"/>
                  </a:cubicBezTo>
                  <a:cubicBezTo>
                    <a:pt x="17658" y="4031"/>
                    <a:pt x="17045" y="3068"/>
                    <a:pt x="16315" y="2222"/>
                  </a:cubicBezTo>
                  <a:cubicBezTo>
                    <a:pt x="14756" y="663"/>
                    <a:pt x="12969" y="1"/>
                    <a:pt x="11192" y="1"/>
                  </a:cubicBezTo>
                  <a:close/>
                </a:path>
              </a:pathLst>
            </a:custGeom>
            <a:solidFill>
              <a:srgbClr val="F49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 rot="5400000">
              <a:off x="6866568" y="-1286674"/>
              <a:ext cx="3118864" cy="3811106"/>
            </a:xfrm>
            <a:custGeom>
              <a:rect b="b" l="l" r="r" t="t"/>
              <a:pathLst>
                <a:path extrusionOk="0" h="55038" w="45041">
                  <a:moveTo>
                    <a:pt x="17824" y="0"/>
                  </a:moveTo>
                  <a:cubicBezTo>
                    <a:pt x="13572" y="0"/>
                    <a:pt x="9920" y="2482"/>
                    <a:pt x="7713" y="6115"/>
                  </a:cubicBezTo>
                  <a:cubicBezTo>
                    <a:pt x="5524" y="9880"/>
                    <a:pt x="5262" y="14258"/>
                    <a:pt x="5262" y="18519"/>
                  </a:cubicBezTo>
                  <a:cubicBezTo>
                    <a:pt x="5262" y="23363"/>
                    <a:pt x="5524" y="28121"/>
                    <a:pt x="5641" y="32965"/>
                  </a:cubicBezTo>
                  <a:cubicBezTo>
                    <a:pt x="5758" y="35300"/>
                    <a:pt x="5758" y="37723"/>
                    <a:pt x="5874" y="40145"/>
                  </a:cubicBezTo>
                  <a:cubicBezTo>
                    <a:pt x="5874" y="42334"/>
                    <a:pt x="5758" y="44639"/>
                    <a:pt x="6487" y="46712"/>
                  </a:cubicBezTo>
                  <a:cubicBezTo>
                    <a:pt x="6604" y="47208"/>
                    <a:pt x="6721" y="47558"/>
                    <a:pt x="6983" y="47937"/>
                  </a:cubicBezTo>
                  <a:cubicBezTo>
                    <a:pt x="5524" y="47441"/>
                    <a:pt x="4298" y="47091"/>
                    <a:pt x="3452" y="46712"/>
                  </a:cubicBezTo>
                  <a:cubicBezTo>
                    <a:pt x="3202" y="46625"/>
                    <a:pt x="2964" y="46586"/>
                    <a:pt x="2742" y="46586"/>
                  </a:cubicBezTo>
                  <a:cubicBezTo>
                    <a:pt x="789" y="46586"/>
                    <a:pt x="1" y="49639"/>
                    <a:pt x="1730" y="50739"/>
                  </a:cubicBezTo>
                  <a:cubicBezTo>
                    <a:pt x="5118" y="52989"/>
                    <a:pt x="8733" y="55037"/>
                    <a:pt x="12831" y="55037"/>
                  </a:cubicBezTo>
                  <a:cubicBezTo>
                    <a:pt x="13146" y="55037"/>
                    <a:pt x="13463" y="55025"/>
                    <a:pt x="13784" y="55000"/>
                  </a:cubicBezTo>
                  <a:cubicBezTo>
                    <a:pt x="17432" y="54621"/>
                    <a:pt x="20963" y="52549"/>
                    <a:pt x="22539" y="49280"/>
                  </a:cubicBezTo>
                  <a:cubicBezTo>
                    <a:pt x="23502" y="47325"/>
                    <a:pt x="23619" y="45136"/>
                    <a:pt x="23152" y="43063"/>
                  </a:cubicBezTo>
                  <a:cubicBezTo>
                    <a:pt x="23035" y="41867"/>
                    <a:pt x="22422" y="40758"/>
                    <a:pt x="22306" y="39678"/>
                  </a:cubicBezTo>
                  <a:cubicBezTo>
                    <a:pt x="23765" y="39678"/>
                    <a:pt x="27413" y="39065"/>
                    <a:pt x="27880" y="39065"/>
                  </a:cubicBezTo>
                  <a:cubicBezTo>
                    <a:pt x="30186" y="38802"/>
                    <a:pt x="32520" y="38686"/>
                    <a:pt x="34709" y="38219"/>
                  </a:cubicBezTo>
                  <a:cubicBezTo>
                    <a:pt x="38941" y="37226"/>
                    <a:pt x="42852" y="34308"/>
                    <a:pt x="43932" y="30047"/>
                  </a:cubicBezTo>
                  <a:cubicBezTo>
                    <a:pt x="45041" y="25669"/>
                    <a:pt x="42589" y="21671"/>
                    <a:pt x="38941" y="19365"/>
                  </a:cubicBezTo>
                  <a:cubicBezTo>
                    <a:pt x="37248" y="18139"/>
                    <a:pt x="35176" y="17410"/>
                    <a:pt x="33104" y="16680"/>
                  </a:cubicBezTo>
                  <a:cubicBezTo>
                    <a:pt x="32375" y="16447"/>
                    <a:pt x="31528" y="16067"/>
                    <a:pt x="30799" y="15834"/>
                  </a:cubicBezTo>
                  <a:cubicBezTo>
                    <a:pt x="30448" y="15600"/>
                    <a:pt x="30069" y="15454"/>
                    <a:pt x="29719" y="15337"/>
                  </a:cubicBezTo>
                  <a:cubicBezTo>
                    <a:pt x="29835" y="14871"/>
                    <a:pt x="30069" y="14491"/>
                    <a:pt x="30069" y="14374"/>
                  </a:cubicBezTo>
                  <a:cubicBezTo>
                    <a:pt x="30565" y="13528"/>
                    <a:pt x="30799" y="12536"/>
                    <a:pt x="31061" y="11573"/>
                  </a:cubicBezTo>
                  <a:cubicBezTo>
                    <a:pt x="31411" y="9500"/>
                    <a:pt x="30915" y="7428"/>
                    <a:pt x="29719" y="5619"/>
                  </a:cubicBezTo>
                  <a:cubicBezTo>
                    <a:pt x="27267" y="1971"/>
                    <a:pt x="22656" y="132"/>
                    <a:pt x="18395" y="15"/>
                  </a:cubicBezTo>
                  <a:cubicBezTo>
                    <a:pt x="18203" y="5"/>
                    <a:pt x="18013" y="0"/>
                    <a:pt x="17824" y="0"/>
                  </a:cubicBezTo>
                  <a:close/>
                </a:path>
              </a:pathLst>
            </a:custGeom>
            <a:solidFill>
              <a:srgbClr val="87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 rot="5400000">
              <a:off x="627295" y="537738"/>
              <a:ext cx="337569" cy="204204"/>
            </a:xfrm>
            <a:custGeom>
              <a:rect b="b" l="l" r="r" t="t"/>
              <a:pathLst>
                <a:path extrusionOk="0" h="2949" w="4875">
                  <a:moveTo>
                    <a:pt x="2540" y="0"/>
                  </a:moveTo>
                  <a:cubicBezTo>
                    <a:pt x="1226" y="0"/>
                    <a:pt x="117" y="1110"/>
                    <a:pt x="1" y="2423"/>
                  </a:cubicBezTo>
                  <a:cubicBezTo>
                    <a:pt x="1" y="2554"/>
                    <a:pt x="88" y="2620"/>
                    <a:pt x="176" y="2620"/>
                  </a:cubicBezTo>
                  <a:cubicBezTo>
                    <a:pt x="263" y="2620"/>
                    <a:pt x="351" y="2554"/>
                    <a:pt x="351" y="2423"/>
                  </a:cubicBezTo>
                  <a:cubicBezTo>
                    <a:pt x="489" y="1513"/>
                    <a:pt x="1251" y="604"/>
                    <a:pt x="2245" y="604"/>
                  </a:cubicBezTo>
                  <a:cubicBezTo>
                    <a:pt x="2304" y="604"/>
                    <a:pt x="2363" y="607"/>
                    <a:pt x="2423" y="613"/>
                  </a:cubicBezTo>
                  <a:cubicBezTo>
                    <a:pt x="3532" y="730"/>
                    <a:pt x="4262" y="1693"/>
                    <a:pt x="4262" y="2686"/>
                  </a:cubicBezTo>
                  <a:cubicBezTo>
                    <a:pt x="4262" y="2861"/>
                    <a:pt x="4415" y="2948"/>
                    <a:pt x="4568" y="2948"/>
                  </a:cubicBezTo>
                  <a:cubicBezTo>
                    <a:pt x="4721" y="2948"/>
                    <a:pt x="4875" y="2861"/>
                    <a:pt x="4875" y="2686"/>
                  </a:cubicBezTo>
                  <a:cubicBezTo>
                    <a:pt x="4875" y="1343"/>
                    <a:pt x="3882" y="117"/>
                    <a:pt x="2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5400000">
              <a:off x="477137" y="723489"/>
              <a:ext cx="385141" cy="183430"/>
            </a:xfrm>
            <a:custGeom>
              <a:rect b="b" l="l" r="r" t="t"/>
              <a:pathLst>
                <a:path extrusionOk="0" h="2649" w="5562">
                  <a:moveTo>
                    <a:pt x="5217" y="1"/>
                  </a:moveTo>
                  <a:cubicBezTo>
                    <a:pt x="5140" y="1"/>
                    <a:pt x="5060" y="29"/>
                    <a:pt x="4991" y="98"/>
                  </a:cubicBezTo>
                  <a:cubicBezTo>
                    <a:pt x="4495" y="944"/>
                    <a:pt x="3882" y="1790"/>
                    <a:pt x="2802" y="2170"/>
                  </a:cubicBezTo>
                  <a:cubicBezTo>
                    <a:pt x="2664" y="2199"/>
                    <a:pt x="2521" y="2213"/>
                    <a:pt x="2379" y="2213"/>
                  </a:cubicBezTo>
                  <a:cubicBezTo>
                    <a:pt x="1379" y="2213"/>
                    <a:pt x="351" y="1520"/>
                    <a:pt x="351" y="448"/>
                  </a:cubicBezTo>
                  <a:cubicBezTo>
                    <a:pt x="424" y="331"/>
                    <a:pt x="365" y="273"/>
                    <a:pt x="289" y="273"/>
                  </a:cubicBezTo>
                  <a:cubicBezTo>
                    <a:pt x="212" y="273"/>
                    <a:pt x="117" y="331"/>
                    <a:pt x="117" y="448"/>
                  </a:cubicBezTo>
                  <a:cubicBezTo>
                    <a:pt x="0" y="1557"/>
                    <a:pt x="964" y="2520"/>
                    <a:pt x="2073" y="2637"/>
                  </a:cubicBezTo>
                  <a:cubicBezTo>
                    <a:pt x="2152" y="2645"/>
                    <a:pt x="2231" y="2649"/>
                    <a:pt x="2310" y="2649"/>
                  </a:cubicBezTo>
                  <a:cubicBezTo>
                    <a:pt x="3661" y="2649"/>
                    <a:pt x="4768" y="1490"/>
                    <a:pt x="5458" y="331"/>
                  </a:cubicBezTo>
                  <a:cubicBezTo>
                    <a:pt x="5561" y="166"/>
                    <a:pt x="5402" y="1"/>
                    <a:pt x="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 rot="5400000">
              <a:off x="1236542" y="4037538"/>
              <a:ext cx="337569" cy="1102450"/>
            </a:xfrm>
            <a:custGeom>
              <a:rect b="b" l="l" r="r" t="t"/>
              <a:pathLst>
                <a:path extrusionOk="0" h="15921" w="4875">
                  <a:moveTo>
                    <a:pt x="2549" y="0"/>
                  </a:moveTo>
                  <a:cubicBezTo>
                    <a:pt x="2291" y="0"/>
                    <a:pt x="2127" y="286"/>
                    <a:pt x="2306" y="555"/>
                  </a:cubicBezTo>
                  <a:cubicBezTo>
                    <a:pt x="2686" y="1051"/>
                    <a:pt x="3882" y="2014"/>
                    <a:pt x="3765" y="2627"/>
                  </a:cubicBezTo>
                  <a:cubicBezTo>
                    <a:pt x="3532" y="3123"/>
                    <a:pt x="1839" y="3619"/>
                    <a:pt x="1226" y="3736"/>
                  </a:cubicBezTo>
                  <a:cubicBezTo>
                    <a:pt x="1110" y="3853"/>
                    <a:pt x="964" y="4086"/>
                    <a:pt x="1110" y="4349"/>
                  </a:cubicBezTo>
                  <a:cubicBezTo>
                    <a:pt x="1576" y="4699"/>
                    <a:pt x="3532" y="6042"/>
                    <a:pt x="3649" y="6655"/>
                  </a:cubicBezTo>
                  <a:cubicBezTo>
                    <a:pt x="3765" y="7618"/>
                    <a:pt x="2306" y="7851"/>
                    <a:pt x="1343" y="8231"/>
                  </a:cubicBezTo>
                  <a:cubicBezTo>
                    <a:pt x="1110" y="8231"/>
                    <a:pt x="1110" y="8581"/>
                    <a:pt x="1226" y="8727"/>
                  </a:cubicBezTo>
                  <a:cubicBezTo>
                    <a:pt x="1693" y="9194"/>
                    <a:pt x="3415" y="10916"/>
                    <a:pt x="3298" y="11499"/>
                  </a:cubicBezTo>
                  <a:cubicBezTo>
                    <a:pt x="3298" y="11996"/>
                    <a:pt x="730" y="12375"/>
                    <a:pt x="234" y="12608"/>
                  </a:cubicBezTo>
                  <a:cubicBezTo>
                    <a:pt x="0" y="12608"/>
                    <a:pt x="0" y="12842"/>
                    <a:pt x="117" y="12959"/>
                  </a:cubicBezTo>
                  <a:cubicBezTo>
                    <a:pt x="847" y="13951"/>
                    <a:pt x="1576" y="14914"/>
                    <a:pt x="2423" y="15877"/>
                  </a:cubicBezTo>
                  <a:cubicBezTo>
                    <a:pt x="2453" y="15908"/>
                    <a:pt x="2487" y="15920"/>
                    <a:pt x="2521" y="15920"/>
                  </a:cubicBezTo>
                  <a:cubicBezTo>
                    <a:pt x="2651" y="15920"/>
                    <a:pt x="2778" y="15736"/>
                    <a:pt x="2686" y="15644"/>
                  </a:cubicBezTo>
                  <a:cubicBezTo>
                    <a:pt x="2306" y="15031"/>
                    <a:pt x="847" y="13572"/>
                    <a:pt x="1226" y="12842"/>
                  </a:cubicBezTo>
                  <a:cubicBezTo>
                    <a:pt x="1343" y="12492"/>
                    <a:pt x="3765" y="12112"/>
                    <a:pt x="4262" y="11996"/>
                  </a:cubicBezTo>
                  <a:cubicBezTo>
                    <a:pt x="4378" y="11996"/>
                    <a:pt x="4495" y="11762"/>
                    <a:pt x="4378" y="11499"/>
                  </a:cubicBezTo>
                  <a:cubicBezTo>
                    <a:pt x="3882" y="11032"/>
                    <a:pt x="1956" y="9311"/>
                    <a:pt x="2189" y="8581"/>
                  </a:cubicBezTo>
                  <a:cubicBezTo>
                    <a:pt x="2189" y="8347"/>
                    <a:pt x="4378" y="7384"/>
                    <a:pt x="4612" y="7268"/>
                  </a:cubicBezTo>
                  <a:cubicBezTo>
                    <a:pt x="4758" y="7122"/>
                    <a:pt x="4874" y="6888"/>
                    <a:pt x="4758" y="6771"/>
                  </a:cubicBezTo>
                  <a:cubicBezTo>
                    <a:pt x="4378" y="6392"/>
                    <a:pt x="2189" y="4816"/>
                    <a:pt x="2189" y="4466"/>
                  </a:cubicBezTo>
                  <a:cubicBezTo>
                    <a:pt x="2306" y="3736"/>
                    <a:pt x="3882" y="3357"/>
                    <a:pt x="4612" y="3123"/>
                  </a:cubicBezTo>
                  <a:cubicBezTo>
                    <a:pt x="4874" y="3007"/>
                    <a:pt x="4874" y="2744"/>
                    <a:pt x="4758" y="2627"/>
                  </a:cubicBezTo>
                  <a:cubicBezTo>
                    <a:pt x="4145" y="1781"/>
                    <a:pt x="3415" y="934"/>
                    <a:pt x="2802" y="88"/>
                  </a:cubicBezTo>
                  <a:cubicBezTo>
                    <a:pt x="2714" y="27"/>
                    <a:pt x="2627" y="0"/>
                    <a:pt x="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 rot="6132343">
              <a:off x="8315686" y="4141759"/>
              <a:ext cx="752073" cy="439777"/>
            </a:xfrm>
            <a:custGeom>
              <a:rect b="b" l="l" r="r" t="t"/>
              <a:pathLst>
                <a:path extrusionOk="0" h="6351" w="10861">
                  <a:moveTo>
                    <a:pt x="3380" y="1"/>
                  </a:moveTo>
                  <a:cubicBezTo>
                    <a:pt x="3339" y="1"/>
                    <a:pt x="3299" y="15"/>
                    <a:pt x="3268" y="46"/>
                  </a:cubicBezTo>
                  <a:cubicBezTo>
                    <a:pt x="2305" y="776"/>
                    <a:pt x="1196" y="1243"/>
                    <a:pt x="116" y="1739"/>
                  </a:cubicBezTo>
                  <a:cubicBezTo>
                    <a:pt x="0" y="1832"/>
                    <a:pt x="68" y="2016"/>
                    <a:pt x="159" y="2016"/>
                  </a:cubicBezTo>
                  <a:cubicBezTo>
                    <a:pt x="183" y="2016"/>
                    <a:pt x="208" y="2003"/>
                    <a:pt x="233" y="1973"/>
                  </a:cubicBezTo>
                  <a:cubicBezTo>
                    <a:pt x="846" y="1739"/>
                    <a:pt x="1429" y="1622"/>
                    <a:pt x="1925" y="1243"/>
                  </a:cubicBezTo>
                  <a:cubicBezTo>
                    <a:pt x="2399" y="1047"/>
                    <a:pt x="2608" y="887"/>
                    <a:pt x="2766" y="887"/>
                  </a:cubicBezTo>
                  <a:cubicBezTo>
                    <a:pt x="2891" y="887"/>
                    <a:pt x="2984" y="986"/>
                    <a:pt x="3151" y="1243"/>
                  </a:cubicBezTo>
                  <a:cubicBezTo>
                    <a:pt x="3501" y="1973"/>
                    <a:pt x="3034" y="3082"/>
                    <a:pt x="3618" y="3694"/>
                  </a:cubicBezTo>
                  <a:cubicBezTo>
                    <a:pt x="3851" y="3950"/>
                    <a:pt x="4166" y="4052"/>
                    <a:pt x="4524" y="4052"/>
                  </a:cubicBezTo>
                  <a:cubicBezTo>
                    <a:pt x="5513" y="4052"/>
                    <a:pt x="6831" y="3277"/>
                    <a:pt x="7646" y="2848"/>
                  </a:cubicBezTo>
                  <a:cubicBezTo>
                    <a:pt x="7762" y="3928"/>
                    <a:pt x="7762" y="5037"/>
                    <a:pt x="7762" y="6000"/>
                  </a:cubicBezTo>
                  <a:cubicBezTo>
                    <a:pt x="7762" y="6234"/>
                    <a:pt x="7996" y="6350"/>
                    <a:pt x="8142" y="6350"/>
                  </a:cubicBezTo>
                  <a:cubicBezTo>
                    <a:pt x="9222" y="6000"/>
                    <a:pt x="9951" y="5504"/>
                    <a:pt x="10681" y="4774"/>
                  </a:cubicBezTo>
                  <a:cubicBezTo>
                    <a:pt x="10860" y="4506"/>
                    <a:pt x="10696" y="4220"/>
                    <a:pt x="10438" y="4220"/>
                  </a:cubicBezTo>
                  <a:cubicBezTo>
                    <a:pt x="10360" y="4220"/>
                    <a:pt x="10273" y="4246"/>
                    <a:pt x="10185" y="4307"/>
                  </a:cubicBezTo>
                  <a:cubicBezTo>
                    <a:pt x="9792" y="4799"/>
                    <a:pt x="9332" y="5343"/>
                    <a:pt x="8923" y="5343"/>
                  </a:cubicBezTo>
                  <a:cubicBezTo>
                    <a:pt x="8724" y="5343"/>
                    <a:pt x="8537" y="5215"/>
                    <a:pt x="8375" y="4891"/>
                  </a:cubicBezTo>
                  <a:cubicBezTo>
                    <a:pt x="8142" y="4424"/>
                    <a:pt x="8259" y="3082"/>
                    <a:pt x="8259" y="2352"/>
                  </a:cubicBezTo>
                  <a:cubicBezTo>
                    <a:pt x="8259" y="2118"/>
                    <a:pt x="7996" y="2118"/>
                    <a:pt x="7879" y="2118"/>
                  </a:cubicBezTo>
                  <a:cubicBezTo>
                    <a:pt x="7194" y="2447"/>
                    <a:pt x="5660" y="3445"/>
                    <a:pt x="4871" y="3445"/>
                  </a:cubicBezTo>
                  <a:cubicBezTo>
                    <a:pt x="4820" y="3445"/>
                    <a:pt x="4772" y="3441"/>
                    <a:pt x="4727" y="3432"/>
                  </a:cubicBezTo>
                  <a:cubicBezTo>
                    <a:pt x="3385" y="3198"/>
                    <a:pt x="3618" y="1243"/>
                    <a:pt x="3618" y="280"/>
                  </a:cubicBezTo>
                  <a:cubicBezTo>
                    <a:pt x="3618" y="109"/>
                    <a:pt x="3493" y="1"/>
                    <a:pt x="3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 rot="5400000">
              <a:off x="8452683" y="434528"/>
              <a:ext cx="308209" cy="169235"/>
            </a:xfrm>
            <a:custGeom>
              <a:rect b="b" l="l" r="r" t="t"/>
              <a:pathLst>
                <a:path extrusionOk="0" h="2444" w="4451">
                  <a:moveTo>
                    <a:pt x="4256" y="1"/>
                  </a:moveTo>
                  <a:cubicBezTo>
                    <a:pt x="4193" y="1"/>
                    <a:pt x="4126" y="41"/>
                    <a:pt x="4071" y="141"/>
                  </a:cubicBezTo>
                  <a:cubicBezTo>
                    <a:pt x="3720" y="987"/>
                    <a:pt x="3487" y="1600"/>
                    <a:pt x="2611" y="1833"/>
                  </a:cubicBezTo>
                  <a:cubicBezTo>
                    <a:pt x="2271" y="2010"/>
                    <a:pt x="1905" y="2105"/>
                    <a:pt x="1538" y="2105"/>
                  </a:cubicBezTo>
                  <a:cubicBezTo>
                    <a:pt x="1118" y="2105"/>
                    <a:pt x="695" y="1981"/>
                    <a:pt x="306" y="1717"/>
                  </a:cubicBezTo>
                  <a:cubicBezTo>
                    <a:pt x="284" y="1694"/>
                    <a:pt x="257" y="1685"/>
                    <a:pt x="230" y="1685"/>
                  </a:cubicBezTo>
                  <a:cubicBezTo>
                    <a:pt x="117" y="1685"/>
                    <a:pt x="0" y="1856"/>
                    <a:pt x="189" y="1950"/>
                  </a:cubicBezTo>
                  <a:cubicBezTo>
                    <a:pt x="597" y="2287"/>
                    <a:pt x="1149" y="2443"/>
                    <a:pt x="1721" y="2443"/>
                  </a:cubicBezTo>
                  <a:cubicBezTo>
                    <a:pt x="3034" y="2443"/>
                    <a:pt x="4450" y="1619"/>
                    <a:pt x="4450" y="257"/>
                  </a:cubicBezTo>
                  <a:cubicBezTo>
                    <a:pt x="4450" y="112"/>
                    <a:pt x="4360" y="1"/>
                    <a:pt x="4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 rot="5400000">
              <a:off x="8331158" y="520946"/>
              <a:ext cx="308002" cy="192432"/>
            </a:xfrm>
            <a:custGeom>
              <a:rect b="b" l="l" r="r" t="t"/>
              <a:pathLst>
                <a:path extrusionOk="0" h="2779" w="4448">
                  <a:moveTo>
                    <a:pt x="4152" y="0"/>
                  </a:moveTo>
                  <a:cubicBezTo>
                    <a:pt x="4069" y="0"/>
                    <a:pt x="3996" y="38"/>
                    <a:pt x="3996" y="128"/>
                  </a:cubicBezTo>
                  <a:cubicBezTo>
                    <a:pt x="3707" y="1525"/>
                    <a:pt x="2405" y="2444"/>
                    <a:pt x="1072" y="2444"/>
                  </a:cubicBezTo>
                  <a:cubicBezTo>
                    <a:pt x="790" y="2444"/>
                    <a:pt x="507" y="2403"/>
                    <a:pt x="231" y="2316"/>
                  </a:cubicBezTo>
                  <a:cubicBezTo>
                    <a:pt x="198" y="2300"/>
                    <a:pt x="169" y="2293"/>
                    <a:pt x="145" y="2293"/>
                  </a:cubicBezTo>
                  <a:cubicBezTo>
                    <a:pt x="0" y="2293"/>
                    <a:pt x="15" y="2550"/>
                    <a:pt x="115" y="2550"/>
                  </a:cubicBezTo>
                  <a:cubicBezTo>
                    <a:pt x="501" y="2706"/>
                    <a:pt x="904" y="2779"/>
                    <a:pt x="1302" y="2779"/>
                  </a:cubicBezTo>
                  <a:cubicBezTo>
                    <a:pt x="2770" y="2779"/>
                    <a:pt x="4169" y="1783"/>
                    <a:pt x="4376" y="244"/>
                  </a:cubicBezTo>
                  <a:cubicBezTo>
                    <a:pt x="4448" y="100"/>
                    <a:pt x="4286" y="0"/>
                    <a:pt x="4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 rot="5400000">
              <a:off x="3093764" y="397413"/>
              <a:ext cx="265762" cy="194786"/>
            </a:xfrm>
            <a:custGeom>
              <a:rect b="b" l="l" r="r" t="t"/>
              <a:pathLst>
                <a:path extrusionOk="0" h="2813" w="3838">
                  <a:moveTo>
                    <a:pt x="3578" y="1"/>
                  </a:moveTo>
                  <a:cubicBezTo>
                    <a:pt x="3483" y="1"/>
                    <a:pt x="3370" y="39"/>
                    <a:pt x="3269" y="128"/>
                  </a:cubicBezTo>
                  <a:cubicBezTo>
                    <a:pt x="2919" y="974"/>
                    <a:pt x="2423" y="1704"/>
                    <a:pt x="1693" y="2317"/>
                  </a:cubicBezTo>
                  <a:cubicBezTo>
                    <a:pt x="1197" y="1704"/>
                    <a:pt x="730" y="1120"/>
                    <a:pt x="351" y="507"/>
                  </a:cubicBezTo>
                  <a:cubicBezTo>
                    <a:pt x="314" y="425"/>
                    <a:pt x="267" y="394"/>
                    <a:pt x="218" y="394"/>
                  </a:cubicBezTo>
                  <a:cubicBezTo>
                    <a:pt x="111" y="394"/>
                    <a:pt x="1" y="544"/>
                    <a:pt x="1" y="624"/>
                  </a:cubicBezTo>
                  <a:cubicBezTo>
                    <a:pt x="351" y="1470"/>
                    <a:pt x="964" y="2083"/>
                    <a:pt x="1577" y="2696"/>
                  </a:cubicBezTo>
                  <a:cubicBezTo>
                    <a:pt x="1577" y="2813"/>
                    <a:pt x="1693" y="2813"/>
                    <a:pt x="1810" y="2813"/>
                  </a:cubicBezTo>
                  <a:cubicBezTo>
                    <a:pt x="2656" y="2200"/>
                    <a:pt x="3386" y="1354"/>
                    <a:pt x="3765" y="245"/>
                  </a:cubicBezTo>
                  <a:cubicBezTo>
                    <a:pt x="3838" y="100"/>
                    <a:pt x="3731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3331759" y="414240"/>
              <a:ext cx="221376" cy="189870"/>
            </a:xfrm>
            <a:custGeom>
              <a:rect b="b" l="l" r="r" t="t"/>
              <a:pathLst>
                <a:path extrusionOk="0" h="2742" w="3197">
                  <a:moveTo>
                    <a:pt x="2895" y="0"/>
                  </a:moveTo>
                  <a:cubicBezTo>
                    <a:pt x="2805" y="0"/>
                    <a:pt x="2706" y="52"/>
                    <a:pt x="2625" y="174"/>
                  </a:cubicBezTo>
                  <a:cubicBezTo>
                    <a:pt x="2274" y="787"/>
                    <a:pt x="1778" y="1516"/>
                    <a:pt x="1399" y="2246"/>
                  </a:cubicBezTo>
                  <a:cubicBezTo>
                    <a:pt x="932" y="1866"/>
                    <a:pt x="552" y="1399"/>
                    <a:pt x="202" y="903"/>
                  </a:cubicBezTo>
                  <a:cubicBezTo>
                    <a:pt x="202" y="855"/>
                    <a:pt x="157" y="827"/>
                    <a:pt x="115" y="827"/>
                  </a:cubicBezTo>
                  <a:cubicBezTo>
                    <a:pt x="55" y="827"/>
                    <a:pt x="0" y="883"/>
                    <a:pt x="85" y="1020"/>
                  </a:cubicBezTo>
                  <a:cubicBezTo>
                    <a:pt x="202" y="1750"/>
                    <a:pt x="669" y="2246"/>
                    <a:pt x="1282" y="2742"/>
                  </a:cubicBezTo>
                  <a:cubicBezTo>
                    <a:pt x="1399" y="2742"/>
                    <a:pt x="1545" y="2742"/>
                    <a:pt x="1661" y="2596"/>
                  </a:cubicBezTo>
                  <a:lnTo>
                    <a:pt x="3121" y="407"/>
                  </a:lnTo>
                  <a:cubicBezTo>
                    <a:pt x="3197" y="179"/>
                    <a:pt x="3062" y="0"/>
                    <a:pt x="2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 rot="6132343">
              <a:off x="7146881" y="4523628"/>
              <a:ext cx="301633" cy="283144"/>
            </a:xfrm>
            <a:custGeom>
              <a:rect b="b" l="l" r="r" t="t"/>
              <a:pathLst>
                <a:path extrusionOk="0" h="4089" w="4356">
                  <a:moveTo>
                    <a:pt x="2096" y="557"/>
                  </a:moveTo>
                  <a:cubicBezTo>
                    <a:pt x="2163" y="557"/>
                    <a:pt x="2226" y="569"/>
                    <a:pt x="2284" y="597"/>
                  </a:cubicBezTo>
                  <a:cubicBezTo>
                    <a:pt x="2517" y="859"/>
                    <a:pt x="2780" y="1326"/>
                    <a:pt x="3013" y="1589"/>
                  </a:cubicBezTo>
                  <a:cubicBezTo>
                    <a:pt x="3247" y="1822"/>
                    <a:pt x="3510" y="2056"/>
                    <a:pt x="3626" y="2319"/>
                  </a:cubicBezTo>
                  <a:cubicBezTo>
                    <a:pt x="3247" y="2669"/>
                    <a:pt x="2780" y="2931"/>
                    <a:pt x="2284" y="3282"/>
                  </a:cubicBezTo>
                  <a:cubicBezTo>
                    <a:pt x="1788" y="2786"/>
                    <a:pt x="1204" y="2202"/>
                    <a:pt x="591" y="1706"/>
                  </a:cubicBezTo>
                  <a:lnTo>
                    <a:pt x="474" y="1706"/>
                  </a:lnTo>
                  <a:cubicBezTo>
                    <a:pt x="886" y="1268"/>
                    <a:pt x="1594" y="557"/>
                    <a:pt x="2096" y="557"/>
                  </a:cubicBezTo>
                  <a:close/>
                  <a:moveTo>
                    <a:pt x="2043" y="1"/>
                  </a:moveTo>
                  <a:cubicBezTo>
                    <a:pt x="1332" y="1"/>
                    <a:pt x="453" y="1120"/>
                    <a:pt x="95" y="1589"/>
                  </a:cubicBezTo>
                  <a:cubicBezTo>
                    <a:pt x="0" y="1683"/>
                    <a:pt x="59" y="1854"/>
                    <a:pt x="208" y="1854"/>
                  </a:cubicBezTo>
                  <a:cubicBezTo>
                    <a:pt x="243" y="1854"/>
                    <a:pt x="284" y="1845"/>
                    <a:pt x="328" y="1822"/>
                  </a:cubicBezTo>
                  <a:lnTo>
                    <a:pt x="328" y="1939"/>
                  </a:lnTo>
                  <a:cubicBezTo>
                    <a:pt x="941" y="2669"/>
                    <a:pt x="1671" y="3398"/>
                    <a:pt x="2284" y="4011"/>
                  </a:cubicBezTo>
                  <a:cubicBezTo>
                    <a:pt x="2338" y="4066"/>
                    <a:pt x="2400" y="4088"/>
                    <a:pt x="2461" y="4088"/>
                  </a:cubicBezTo>
                  <a:cubicBezTo>
                    <a:pt x="2660" y="4088"/>
                    <a:pt x="2842" y="3840"/>
                    <a:pt x="2663" y="3661"/>
                  </a:cubicBezTo>
                  <a:cubicBezTo>
                    <a:pt x="3130" y="3398"/>
                    <a:pt x="3626" y="2931"/>
                    <a:pt x="4239" y="2552"/>
                  </a:cubicBezTo>
                  <a:cubicBezTo>
                    <a:pt x="4356" y="2552"/>
                    <a:pt x="4356" y="2319"/>
                    <a:pt x="4239" y="2202"/>
                  </a:cubicBezTo>
                  <a:cubicBezTo>
                    <a:pt x="3860" y="1706"/>
                    <a:pt x="3393" y="1210"/>
                    <a:pt x="3013" y="743"/>
                  </a:cubicBezTo>
                  <a:cubicBezTo>
                    <a:pt x="2780" y="480"/>
                    <a:pt x="2517" y="13"/>
                    <a:pt x="2167" y="13"/>
                  </a:cubicBezTo>
                  <a:cubicBezTo>
                    <a:pt x="2126" y="5"/>
                    <a:pt x="2085" y="1"/>
                    <a:pt x="2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 rot="5400000">
              <a:off x="4465359" y="383633"/>
              <a:ext cx="269086" cy="293945"/>
            </a:xfrm>
            <a:custGeom>
              <a:rect b="b" l="l" r="r" t="t"/>
              <a:pathLst>
                <a:path extrusionOk="0" h="4245" w="3886">
                  <a:moveTo>
                    <a:pt x="1580" y="614"/>
                  </a:moveTo>
                  <a:cubicBezTo>
                    <a:pt x="2047" y="964"/>
                    <a:pt x="2543" y="1226"/>
                    <a:pt x="2893" y="1577"/>
                  </a:cubicBezTo>
                  <a:cubicBezTo>
                    <a:pt x="3623" y="2190"/>
                    <a:pt x="3389" y="2306"/>
                    <a:pt x="2776" y="2802"/>
                  </a:cubicBezTo>
                  <a:cubicBezTo>
                    <a:pt x="2660" y="3036"/>
                    <a:pt x="2426" y="3269"/>
                    <a:pt x="2309" y="3532"/>
                  </a:cubicBezTo>
                  <a:cubicBezTo>
                    <a:pt x="1813" y="3153"/>
                    <a:pt x="1317" y="2686"/>
                    <a:pt x="850" y="2306"/>
                  </a:cubicBezTo>
                  <a:lnTo>
                    <a:pt x="850" y="2190"/>
                  </a:lnTo>
                  <a:cubicBezTo>
                    <a:pt x="1084" y="1693"/>
                    <a:pt x="1317" y="1226"/>
                    <a:pt x="1580" y="614"/>
                  </a:cubicBezTo>
                  <a:close/>
                  <a:moveTo>
                    <a:pt x="1580" y="1"/>
                  </a:moveTo>
                  <a:cubicBezTo>
                    <a:pt x="1580" y="1"/>
                    <a:pt x="1317" y="1"/>
                    <a:pt x="1317" y="117"/>
                  </a:cubicBezTo>
                  <a:cubicBezTo>
                    <a:pt x="967" y="730"/>
                    <a:pt x="704" y="1343"/>
                    <a:pt x="471" y="1956"/>
                  </a:cubicBezTo>
                  <a:cubicBezTo>
                    <a:pt x="354" y="1956"/>
                    <a:pt x="354" y="1956"/>
                    <a:pt x="354" y="1810"/>
                  </a:cubicBezTo>
                  <a:cubicBezTo>
                    <a:pt x="334" y="1790"/>
                    <a:pt x="309" y="1781"/>
                    <a:pt x="282" y="1781"/>
                  </a:cubicBezTo>
                  <a:cubicBezTo>
                    <a:pt x="158" y="1781"/>
                    <a:pt x="0" y="1977"/>
                    <a:pt x="120" y="2073"/>
                  </a:cubicBezTo>
                  <a:cubicBezTo>
                    <a:pt x="850" y="2802"/>
                    <a:pt x="1580" y="3415"/>
                    <a:pt x="2309" y="4145"/>
                  </a:cubicBezTo>
                  <a:cubicBezTo>
                    <a:pt x="2345" y="4216"/>
                    <a:pt x="2402" y="4244"/>
                    <a:pt x="2462" y="4244"/>
                  </a:cubicBezTo>
                  <a:cubicBezTo>
                    <a:pt x="2596" y="4244"/>
                    <a:pt x="2741" y="4100"/>
                    <a:pt x="2660" y="3999"/>
                  </a:cubicBezTo>
                  <a:cubicBezTo>
                    <a:pt x="2543" y="3269"/>
                    <a:pt x="3885" y="2919"/>
                    <a:pt x="3885" y="2190"/>
                  </a:cubicBezTo>
                  <a:cubicBezTo>
                    <a:pt x="3885" y="1810"/>
                    <a:pt x="3623" y="1577"/>
                    <a:pt x="3389" y="1343"/>
                  </a:cubicBezTo>
                  <a:cubicBezTo>
                    <a:pt x="2776" y="847"/>
                    <a:pt x="2163" y="497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 rot="5400000">
              <a:off x="606902" y="1639743"/>
              <a:ext cx="378008" cy="332376"/>
            </a:xfrm>
            <a:custGeom>
              <a:rect b="b" l="l" r="r" t="t"/>
              <a:pathLst>
                <a:path extrusionOk="0" h="4800" w="5459">
                  <a:moveTo>
                    <a:pt x="3649" y="690"/>
                  </a:moveTo>
                  <a:cubicBezTo>
                    <a:pt x="3999" y="1157"/>
                    <a:pt x="4378" y="1770"/>
                    <a:pt x="4612" y="2383"/>
                  </a:cubicBezTo>
                  <a:cubicBezTo>
                    <a:pt x="4962" y="3229"/>
                    <a:pt x="4612" y="3842"/>
                    <a:pt x="3765" y="4075"/>
                  </a:cubicBezTo>
                  <a:cubicBezTo>
                    <a:pt x="3460" y="4204"/>
                    <a:pt x="3159" y="4263"/>
                    <a:pt x="2873" y="4263"/>
                  </a:cubicBezTo>
                  <a:cubicBezTo>
                    <a:pt x="1792" y="4263"/>
                    <a:pt x="915" y="3420"/>
                    <a:pt x="730" y="2266"/>
                  </a:cubicBezTo>
                  <a:cubicBezTo>
                    <a:pt x="730" y="2266"/>
                    <a:pt x="730" y="2149"/>
                    <a:pt x="584" y="2149"/>
                  </a:cubicBezTo>
                  <a:cubicBezTo>
                    <a:pt x="1693" y="1653"/>
                    <a:pt x="2656" y="1157"/>
                    <a:pt x="3649" y="690"/>
                  </a:cubicBezTo>
                  <a:close/>
                  <a:moveTo>
                    <a:pt x="3794" y="0"/>
                  </a:moveTo>
                  <a:cubicBezTo>
                    <a:pt x="3745" y="0"/>
                    <a:pt x="3697" y="29"/>
                    <a:pt x="3649" y="77"/>
                  </a:cubicBezTo>
                  <a:cubicBezTo>
                    <a:pt x="2540" y="573"/>
                    <a:pt x="1314" y="1157"/>
                    <a:pt x="234" y="1770"/>
                  </a:cubicBezTo>
                  <a:cubicBezTo>
                    <a:pt x="1" y="1887"/>
                    <a:pt x="117" y="2266"/>
                    <a:pt x="351" y="2266"/>
                  </a:cubicBezTo>
                  <a:cubicBezTo>
                    <a:pt x="549" y="3701"/>
                    <a:pt x="1732" y="4800"/>
                    <a:pt x="3047" y="4800"/>
                  </a:cubicBezTo>
                  <a:cubicBezTo>
                    <a:pt x="3284" y="4800"/>
                    <a:pt x="3525" y="4764"/>
                    <a:pt x="3765" y="4688"/>
                  </a:cubicBezTo>
                  <a:cubicBezTo>
                    <a:pt x="4495" y="4455"/>
                    <a:pt x="5225" y="3842"/>
                    <a:pt x="5458" y="3229"/>
                  </a:cubicBezTo>
                  <a:cubicBezTo>
                    <a:pt x="5458" y="2879"/>
                    <a:pt x="5341" y="2616"/>
                    <a:pt x="5108" y="2266"/>
                  </a:cubicBezTo>
                  <a:cubicBezTo>
                    <a:pt x="4729" y="1536"/>
                    <a:pt x="4378" y="807"/>
                    <a:pt x="3999" y="194"/>
                  </a:cubicBezTo>
                  <a:cubicBezTo>
                    <a:pt x="3931" y="57"/>
                    <a:pt x="3862" y="0"/>
                    <a:pt x="3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 rot="5400000">
              <a:off x="5483613" y="374077"/>
              <a:ext cx="252675" cy="244573"/>
            </a:xfrm>
            <a:custGeom>
              <a:rect b="b" l="l" r="r" t="t"/>
              <a:pathLst>
                <a:path extrusionOk="0" h="3532" w="3649">
                  <a:moveTo>
                    <a:pt x="1810" y="0"/>
                  </a:moveTo>
                  <a:cubicBezTo>
                    <a:pt x="847" y="0"/>
                    <a:pt x="0" y="876"/>
                    <a:pt x="117" y="1839"/>
                  </a:cubicBezTo>
                  <a:cubicBezTo>
                    <a:pt x="117" y="2802"/>
                    <a:pt x="847" y="3532"/>
                    <a:pt x="1810" y="3532"/>
                  </a:cubicBezTo>
                  <a:cubicBezTo>
                    <a:pt x="2685" y="3532"/>
                    <a:pt x="3648" y="2802"/>
                    <a:pt x="3532" y="1839"/>
                  </a:cubicBezTo>
                  <a:cubicBezTo>
                    <a:pt x="3532" y="876"/>
                    <a:pt x="2802" y="0"/>
                    <a:pt x="1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 rot="5400000">
              <a:off x="8691173" y="1202405"/>
              <a:ext cx="236541" cy="185992"/>
            </a:xfrm>
            <a:custGeom>
              <a:rect b="b" l="l" r="r" t="t"/>
              <a:pathLst>
                <a:path extrusionOk="0" h="2686" w="3416">
                  <a:moveTo>
                    <a:pt x="1723" y="0"/>
                  </a:moveTo>
                  <a:cubicBezTo>
                    <a:pt x="1" y="0"/>
                    <a:pt x="1" y="2685"/>
                    <a:pt x="1723" y="2685"/>
                  </a:cubicBezTo>
                  <a:cubicBezTo>
                    <a:pt x="3415" y="2685"/>
                    <a:pt x="3415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 rot="5400000">
              <a:off x="581013" y="4002671"/>
              <a:ext cx="260777" cy="202126"/>
            </a:xfrm>
            <a:custGeom>
              <a:rect b="b" l="l" r="r" t="t"/>
              <a:pathLst>
                <a:path extrusionOk="0" h="2919" w="3766">
                  <a:moveTo>
                    <a:pt x="1839" y="0"/>
                  </a:moveTo>
                  <a:cubicBezTo>
                    <a:pt x="1" y="0"/>
                    <a:pt x="1" y="2919"/>
                    <a:pt x="1839" y="2919"/>
                  </a:cubicBezTo>
                  <a:cubicBezTo>
                    <a:pt x="3765" y="2919"/>
                    <a:pt x="3765" y="0"/>
                    <a:pt x="1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 rot="5400000">
              <a:off x="682899" y="2462689"/>
              <a:ext cx="135512" cy="109199"/>
            </a:xfrm>
            <a:custGeom>
              <a:rect b="b" l="l" r="r" t="t"/>
              <a:pathLst>
                <a:path extrusionOk="0" h="1577" w="1957">
                  <a:moveTo>
                    <a:pt x="964" y="1"/>
                  </a:moveTo>
                  <a:cubicBezTo>
                    <a:pt x="1" y="1"/>
                    <a:pt x="1" y="1577"/>
                    <a:pt x="964" y="1577"/>
                  </a:cubicBezTo>
                  <a:cubicBezTo>
                    <a:pt x="1956" y="1577"/>
                    <a:pt x="1956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 rot="5400000">
              <a:off x="1832814" y="453848"/>
              <a:ext cx="260777" cy="194094"/>
            </a:xfrm>
            <a:custGeom>
              <a:rect b="b" l="l" r="r" t="t"/>
              <a:pathLst>
                <a:path extrusionOk="0" h="2803" w="3766">
                  <a:moveTo>
                    <a:pt x="1956" y="1"/>
                  </a:moveTo>
                  <a:cubicBezTo>
                    <a:pt x="1" y="1"/>
                    <a:pt x="1" y="2803"/>
                    <a:pt x="1956" y="2803"/>
                  </a:cubicBezTo>
                  <a:cubicBezTo>
                    <a:pt x="3766" y="2803"/>
                    <a:pt x="3766" y="1"/>
                    <a:pt x="1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AD87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153"/>
              </a:buClr>
              <a:buSzPts val="2800"/>
              <a:buFont typeface="Bowlby One SC"/>
              <a:buNone/>
              <a:defRPr b="0" i="0" sz="2800" u="none" cap="none" strike="noStrike">
                <a:solidFill>
                  <a:srgbClr val="666153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92BC"/>
              </a:buClr>
              <a:buSzPts val="1800"/>
              <a:buFont typeface="Cabin"/>
              <a:buChar char="●"/>
              <a:defRPr b="0" i="0" sz="18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492BC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r">
              <a:buNone/>
              <a:defRPr sz="13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3.xml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4.xm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5.xml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6.xml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7.xml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8.xm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9.xml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0.xml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11.xml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12.xml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3.xml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14.xml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15.xml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16.xml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17.xml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18.xml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19.xml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20.xml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21.xml"/><Relationship Id="rId4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 txBox="1"/>
          <p:nvPr>
            <p:ph type="ctrTitle"/>
          </p:nvPr>
        </p:nvSpPr>
        <p:spPr>
          <a:xfrm>
            <a:off x="311700" y="1098875"/>
            <a:ext cx="8520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Team 3</a:t>
            </a:r>
            <a:br>
              <a:rPr lang="en-US"/>
            </a:br>
            <a:r>
              <a:rPr lang="en-US" sz="6000">
                <a:solidFill>
                  <a:srgbClr val="45818E"/>
                </a:solidFill>
              </a:rPr>
              <a:t>Megalodon</a:t>
            </a:r>
            <a:endParaRPr sz="6000">
              <a:solidFill>
                <a:srgbClr val="45818E"/>
              </a:solidFill>
            </a:endParaRPr>
          </a:p>
        </p:txBody>
      </p:sp>
      <p:pic>
        <p:nvPicPr>
          <p:cNvPr id="154" name="Google Shape;15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325" y="1544375"/>
            <a:ext cx="3669326" cy="36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2207c607c_4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sp>
        <p:nvSpPr>
          <p:cNvPr id="220" name="Google Shape;220;ge2207c607c_4_0"/>
          <p:cNvSpPr txBox="1"/>
          <p:nvPr>
            <p:ph type="title"/>
          </p:nvPr>
        </p:nvSpPr>
        <p:spPr>
          <a:xfrm>
            <a:off x="717900" y="-3855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45818E"/>
                </a:solidFill>
              </a:rPr>
              <a:t>FLOWCHART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21" name="Google Shape;221;ge2207c607c_4_0"/>
          <p:cNvSpPr txBox="1"/>
          <p:nvPr/>
        </p:nvSpPr>
        <p:spPr>
          <a:xfrm>
            <a:off x="2272051" y="423025"/>
            <a:ext cx="515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BLOG, GAME &amp; ADD COMMENT</a:t>
            </a:r>
            <a:endParaRPr b="1" sz="2000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22" name="Google Shape;222;ge2207c607c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625" y="862850"/>
            <a:ext cx="3785125" cy="41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12deae483_0_15"/>
          <p:cNvSpPr txBox="1"/>
          <p:nvPr/>
        </p:nvSpPr>
        <p:spPr>
          <a:xfrm>
            <a:off x="2565025" y="1893550"/>
            <a:ext cx="3827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5818E"/>
                </a:solidFill>
                <a:latin typeface="Bowlby One SC"/>
                <a:ea typeface="Bowlby One SC"/>
                <a:cs typeface="Bowlby One SC"/>
                <a:sym typeface="Bowlby One SC"/>
              </a:rPr>
              <a:t>3. </a:t>
            </a:r>
            <a:r>
              <a:rPr b="1" lang="en-US" sz="4000">
                <a:solidFill>
                  <a:srgbClr val="45818E"/>
                </a:solidFill>
                <a:latin typeface="Bowlby One SC"/>
                <a:ea typeface="Bowlby One SC"/>
                <a:cs typeface="Bowlby One SC"/>
                <a:sym typeface="Bowlby One SC"/>
              </a:rPr>
              <a:t>USE-CASE</a:t>
            </a:r>
            <a:endParaRPr b="1" sz="4000">
              <a:solidFill>
                <a:srgbClr val="45818E"/>
              </a:solidFill>
            </a:endParaRPr>
          </a:p>
        </p:txBody>
      </p:sp>
      <p:sp>
        <p:nvSpPr>
          <p:cNvPr id="228" name="Google Shape;228;ge12deae483_0_15"/>
          <p:cNvSpPr txBox="1"/>
          <p:nvPr>
            <p:ph idx="12" type="sldNum"/>
          </p:nvPr>
        </p:nvSpPr>
        <p:spPr>
          <a:xfrm>
            <a:off x="8409059" y="4521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1cb77eb4d_3_0"/>
          <p:cNvSpPr txBox="1"/>
          <p:nvPr>
            <p:ph type="title"/>
          </p:nvPr>
        </p:nvSpPr>
        <p:spPr>
          <a:xfrm>
            <a:off x="2277325" y="65700"/>
            <a:ext cx="50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USE-CASE DIAGRAM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34" name="Google Shape;234;ge1cb77eb4d_3_0"/>
          <p:cNvSpPr txBox="1"/>
          <p:nvPr/>
        </p:nvSpPr>
        <p:spPr>
          <a:xfrm>
            <a:off x="3519450" y="544375"/>
            <a:ext cx="22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r>
              <a:rPr b="1" lang="en-US" sz="2000">
                <a:solidFill>
                  <a:srgbClr val="666666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1" lang="en-US" sz="2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  <a:endParaRPr b="1" sz="2000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5" name="Google Shape;235;ge1cb77eb4d_3_0"/>
          <p:cNvSpPr txBox="1"/>
          <p:nvPr>
            <p:ph idx="12" type="sldNum"/>
          </p:nvPr>
        </p:nvSpPr>
        <p:spPr>
          <a:xfrm>
            <a:off x="8422484" y="460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36" name="Google Shape;236;ge1cb77eb4d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961875"/>
            <a:ext cx="6006051" cy="41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cb77eb4d_3_7"/>
          <p:cNvSpPr txBox="1"/>
          <p:nvPr>
            <p:ph type="title"/>
          </p:nvPr>
        </p:nvSpPr>
        <p:spPr>
          <a:xfrm>
            <a:off x="2277325" y="161575"/>
            <a:ext cx="50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USE-CASE DIAGRAM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42" name="Google Shape;242;ge1cb77eb4d_3_7"/>
          <p:cNvSpPr txBox="1"/>
          <p:nvPr/>
        </p:nvSpPr>
        <p:spPr>
          <a:xfrm>
            <a:off x="3897925" y="568175"/>
            <a:ext cx="177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</a:t>
            </a:r>
            <a:r>
              <a:rPr b="1" lang="en-US" sz="2000">
                <a:solidFill>
                  <a:srgbClr val="666666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1" lang="en-US" sz="2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ITEMS</a:t>
            </a:r>
            <a:endParaRPr b="1" sz="2000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43" name="Google Shape;243;ge1cb77eb4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50" y="1060775"/>
            <a:ext cx="7493650" cy="389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e1cb77eb4d_3_7"/>
          <p:cNvSpPr txBox="1"/>
          <p:nvPr>
            <p:ph idx="12" type="sldNum"/>
          </p:nvPr>
        </p:nvSpPr>
        <p:spPr>
          <a:xfrm>
            <a:off x="8476209" y="4561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1cb77eb4d_3_15"/>
          <p:cNvSpPr txBox="1"/>
          <p:nvPr>
            <p:ph type="title"/>
          </p:nvPr>
        </p:nvSpPr>
        <p:spPr>
          <a:xfrm>
            <a:off x="2472600" y="180625"/>
            <a:ext cx="50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USE-CASE DIAGRAM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50" name="Google Shape;250;ge1cb77eb4d_3_15"/>
          <p:cNvSpPr txBox="1"/>
          <p:nvPr/>
        </p:nvSpPr>
        <p:spPr>
          <a:xfrm>
            <a:off x="3897925" y="634800"/>
            <a:ext cx="177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CHECKOUT</a:t>
            </a:r>
            <a:endParaRPr b="1" sz="20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ge1cb77eb4d_3_15"/>
          <p:cNvSpPr txBox="1"/>
          <p:nvPr>
            <p:ph idx="12" type="sldNum"/>
          </p:nvPr>
        </p:nvSpPr>
        <p:spPr>
          <a:xfrm>
            <a:off x="8503059" y="46138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52" name="Google Shape;252;ge1cb77eb4d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025" y="1040275"/>
            <a:ext cx="5139726" cy="392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2207c607c_1_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ge2207c607c_1_89"/>
          <p:cNvSpPr txBox="1"/>
          <p:nvPr>
            <p:ph type="title"/>
          </p:nvPr>
        </p:nvSpPr>
        <p:spPr>
          <a:xfrm>
            <a:off x="2472600" y="180625"/>
            <a:ext cx="50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USE-CASE DIAGRAM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59" name="Google Shape;259;ge2207c607c_1_89"/>
          <p:cNvSpPr txBox="1"/>
          <p:nvPr/>
        </p:nvSpPr>
        <p:spPr>
          <a:xfrm>
            <a:off x="3238500" y="634800"/>
            <a:ext cx="29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- ADMIN</a:t>
            </a:r>
            <a:endParaRPr b="1" sz="20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ge2207c607c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526" y="1052050"/>
            <a:ext cx="6408949" cy="39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12deae483_0_6"/>
          <p:cNvSpPr txBox="1"/>
          <p:nvPr>
            <p:ph type="title"/>
          </p:nvPr>
        </p:nvSpPr>
        <p:spPr>
          <a:xfrm>
            <a:off x="2135300" y="1872900"/>
            <a:ext cx="46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818E"/>
                </a:solidFill>
              </a:rPr>
              <a:t>4. </a:t>
            </a:r>
            <a:r>
              <a:rPr lang="en-US" sz="4000">
                <a:solidFill>
                  <a:srgbClr val="45818E"/>
                </a:solidFill>
              </a:rPr>
              <a:t>story board</a:t>
            </a:r>
            <a:endParaRPr sz="4000">
              <a:solidFill>
                <a:srgbClr val="45818E"/>
              </a:solidFill>
            </a:endParaRPr>
          </a:p>
        </p:txBody>
      </p:sp>
      <p:sp>
        <p:nvSpPr>
          <p:cNvPr id="266" name="Google Shape;266;ge12deae483_0_6"/>
          <p:cNvSpPr txBox="1"/>
          <p:nvPr>
            <p:ph idx="12" type="sldNum"/>
          </p:nvPr>
        </p:nvSpPr>
        <p:spPr>
          <a:xfrm>
            <a:off x="8476209" y="45618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"/>
          <p:cNvSpPr txBox="1"/>
          <p:nvPr>
            <p:ph type="title"/>
          </p:nvPr>
        </p:nvSpPr>
        <p:spPr>
          <a:xfrm>
            <a:off x="644275" y="376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45818E"/>
                </a:solidFill>
              </a:rPr>
              <a:t>Log in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2" name="Google Shape;272;p5"/>
          <p:cNvSpPr txBox="1"/>
          <p:nvPr/>
        </p:nvSpPr>
        <p:spPr>
          <a:xfrm>
            <a:off x="4968925" y="941525"/>
            <a:ext cx="26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3" name="Google Shape;273;p5"/>
          <p:cNvSpPr txBox="1"/>
          <p:nvPr/>
        </p:nvSpPr>
        <p:spPr>
          <a:xfrm>
            <a:off x="5617525" y="789775"/>
            <a:ext cx="2904600" cy="3879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bin"/>
                <a:ea typeface="Cabin"/>
                <a:cs typeface="Cabin"/>
                <a:sym typeface="Cabin"/>
              </a:rPr>
              <a:t>Description: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Input email account to login: 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Typing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 user gmail account,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Inp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u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 password to login: 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Typing user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 password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.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Button to save account and password: Used to save accounts and passwords on the local computer.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The link for forgot password case: Go to a web page and restore the former password.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Sign in </a:t>
            </a: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Button: Used to login with suitable account and password go to different  homepages belong to user’s role.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Button Register account: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Used to go to the Register page, used to create an account.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4" name="Google Shape;274;p5"/>
          <p:cNvSpPr txBox="1"/>
          <p:nvPr>
            <p:ph idx="12" type="sldNum"/>
          </p:nvPr>
        </p:nvSpPr>
        <p:spPr>
          <a:xfrm>
            <a:off x="8522134" y="462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75" name="Google Shape;27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2775"/>
            <a:ext cx="5316550" cy="409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1e52fde78_4_6"/>
          <p:cNvSpPr txBox="1"/>
          <p:nvPr>
            <p:ph type="title"/>
          </p:nvPr>
        </p:nvSpPr>
        <p:spPr>
          <a:xfrm>
            <a:off x="2711775" y="1847750"/>
            <a:ext cx="40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761D"/>
                </a:solidFill>
              </a:rPr>
              <a:t>Admin Page</a:t>
            </a:r>
            <a:endParaRPr sz="4000">
              <a:solidFill>
                <a:srgbClr val="38761D"/>
              </a:solidFill>
            </a:endParaRPr>
          </a:p>
        </p:txBody>
      </p:sp>
      <p:sp>
        <p:nvSpPr>
          <p:cNvPr id="281" name="Google Shape;281;ge1e52fde78_4_6"/>
          <p:cNvSpPr txBox="1"/>
          <p:nvPr>
            <p:ph idx="12" type="sldNum"/>
          </p:nvPr>
        </p:nvSpPr>
        <p:spPr>
          <a:xfrm>
            <a:off x="8422484" y="462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1cb77eb4d_0_5"/>
          <p:cNvSpPr txBox="1"/>
          <p:nvPr>
            <p:ph type="title"/>
          </p:nvPr>
        </p:nvSpPr>
        <p:spPr>
          <a:xfrm>
            <a:off x="0" y="629675"/>
            <a:ext cx="16131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ADMIN HOME</a:t>
            </a:r>
            <a:endParaRPr>
              <a:solidFill>
                <a:srgbClr val="45818E"/>
              </a:solidFill>
            </a:endParaRPr>
          </a:p>
        </p:txBody>
      </p:sp>
      <p:pic>
        <p:nvPicPr>
          <p:cNvPr id="287" name="Google Shape;287;ge1cb77eb4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400" y="241725"/>
            <a:ext cx="7387602" cy="459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e1cb77eb4d_0_5"/>
          <p:cNvSpPr txBox="1"/>
          <p:nvPr>
            <p:ph idx="12" type="sldNum"/>
          </p:nvPr>
        </p:nvSpPr>
        <p:spPr>
          <a:xfrm>
            <a:off x="8595309" y="46827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/>
          <p:nvPr>
            <p:ph type="title"/>
          </p:nvPr>
        </p:nvSpPr>
        <p:spPr>
          <a:xfrm>
            <a:off x="1331000" y="368825"/>
            <a:ext cx="652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45818E"/>
                </a:solidFill>
              </a:rPr>
              <a:t>PROJECT: GAME SHOP</a:t>
            </a:r>
            <a:endParaRPr b="1" sz="4000">
              <a:solidFill>
                <a:srgbClr val="45818E"/>
              </a:solidFill>
            </a:endParaRPr>
          </a:p>
        </p:txBody>
      </p:sp>
      <p:sp>
        <p:nvSpPr>
          <p:cNvPr id="160" name="Google Shape;160;p2"/>
          <p:cNvSpPr txBox="1"/>
          <p:nvPr>
            <p:ph idx="1" type="body"/>
          </p:nvPr>
        </p:nvSpPr>
        <p:spPr>
          <a:xfrm>
            <a:off x="717900" y="1258645"/>
            <a:ext cx="7708200" cy="3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</a:t>
            </a:r>
            <a:r>
              <a:rPr b="1" lang="en-US" sz="20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Members: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Nguyễn Phát Đạt</a:t>
            </a:r>
            <a:endParaRPr b="1" sz="20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Dương Ngọc Nguyên Phương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Nguyễn Văn An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Hà Vũ Đạt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Nguyễn Hữu Sơn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66615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"/>
          <p:cNvSpPr txBox="1"/>
          <p:nvPr>
            <p:ph idx="12" type="sldNum"/>
          </p:nvPr>
        </p:nvSpPr>
        <p:spPr>
          <a:xfrm>
            <a:off x="8426109" y="4601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1cb77eb4d_0_10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e1cb77eb4d_0_10"/>
          <p:cNvSpPr txBox="1"/>
          <p:nvPr>
            <p:ph type="title"/>
          </p:nvPr>
        </p:nvSpPr>
        <p:spPr>
          <a:xfrm>
            <a:off x="619200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Manage slideshow</a:t>
            </a:r>
            <a:endParaRPr>
              <a:solidFill>
                <a:srgbClr val="45818E"/>
              </a:solidFill>
            </a:endParaRPr>
          </a:p>
        </p:txBody>
      </p:sp>
      <p:pic>
        <p:nvPicPr>
          <p:cNvPr id="295" name="Google Shape;295;ge1cb77eb4d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750" y="586988"/>
            <a:ext cx="7708201" cy="451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e1cb77eb4d_0_10"/>
          <p:cNvSpPr txBox="1"/>
          <p:nvPr>
            <p:ph idx="12" type="sldNum"/>
          </p:nvPr>
        </p:nvSpPr>
        <p:spPr>
          <a:xfrm>
            <a:off x="8516509" y="46558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e1cb77eb4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00" y="572700"/>
            <a:ext cx="8069699" cy="439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e1cb77eb4d_0_15"/>
          <p:cNvSpPr txBox="1"/>
          <p:nvPr>
            <p:ph idx="12" type="sldNum"/>
          </p:nvPr>
        </p:nvSpPr>
        <p:spPr>
          <a:xfrm>
            <a:off x="8514734" y="4642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sp>
        <p:nvSpPr>
          <p:cNvPr id="303" name="Google Shape;303;ge1cb77eb4d_0_15"/>
          <p:cNvSpPr txBox="1"/>
          <p:nvPr>
            <p:ph type="title"/>
          </p:nvPr>
        </p:nvSpPr>
        <p:spPr>
          <a:xfrm>
            <a:off x="619200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revenue statistics</a:t>
            </a:r>
            <a:endParaRPr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1e52fde78_0_12"/>
          <p:cNvSpPr txBox="1"/>
          <p:nvPr>
            <p:ph type="title"/>
          </p:nvPr>
        </p:nvSpPr>
        <p:spPr>
          <a:xfrm>
            <a:off x="537475" y="-877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MaNage Blog</a:t>
            </a:r>
            <a:endParaRPr>
              <a:solidFill>
                <a:srgbClr val="45818E"/>
              </a:solidFill>
            </a:endParaRPr>
          </a:p>
        </p:txBody>
      </p:sp>
      <p:pic>
        <p:nvPicPr>
          <p:cNvPr id="309" name="Google Shape;309;ge1e52fde78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75" y="601375"/>
            <a:ext cx="8178652" cy="439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e1e52fde78_0_12"/>
          <p:cNvSpPr txBox="1"/>
          <p:nvPr>
            <p:ph idx="12" type="sldNum"/>
          </p:nvPr>
        </p:nvSpPr>
        <p:spPr>
          <a:xfrm>
            <a:off x="8503059" y="4602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081fb9eee_1_13"/>
          <p:cNvSpPr txBox="1"/>
          <p:nvPr>
            <p:ph type="title"/>
          </p:nvPr>
        </p:nvSpPr>
        <p:spPr>
          <a:xfrm>
            <a:off x="622825" y="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45818E"/>
                </a:solidFill>
              </a:rPr>
              <a:t>MAnage blog 2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316" name="Google Shape;316;ge081fb9eee_1_13"/>
          <p:cNvSpPr txBox="1"/>
          <p:nvPr/>
        </p:nvSpPr>
        <p:spPr>
          <a:xfrm>
            <a:off x="4968925" y="941525"/>
            <a:ext cx="26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7" name="Google Shape;317;ge081fb9eee_1_13"/>
          <p:cNvSpPr txBox="1"/>
          <p:nvPr/>
        </p:nvSpPr>
        <p:spPr>
          <a:xfrm>
            <a:off x="5139175" y="609300"/>
            <a:ext cx="3760200" cy="39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bin"/>
                <a:ea typeface="Cabin"/>
                <a:cs typeface="Cabin"/>
                <a:sym typeface="Cabin"/>
              </a:rPr>
              <a:t>Description: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Web logo: Click it to go to Admin Index page.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User Info: forwarding to user information page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Logout: log out current user.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DashBoard bar: drop menu items list down.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SubMenu: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Char char="+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Game: forwarding to Game management.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Char char="+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Blog: forwarding to Blog management.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Char char="+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Employee: forwarding to Employee management.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Total post: show total number of Posts.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Views: show total number of views.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Comments: show total number of comments.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Chart displays views by month.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Create Blog: go to New Blog page.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Table List Blog: display Blog List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Edit: go to edit corresponding Blog.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Delete: remove selected Blog.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Cabin"/>
              <a:buAutoNum type="arabicPeriod"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Paging for showing Blog list by table. </a:t>
            </a:r>
            <a:endParaRPr sz="12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8" name="Google Shape;318;ge081fb9eee_1_13"/>
          <p:cNvSpPr txBox="1"/>
          <p:nvPr>
            <p:ph idx="12" type="sldNum"/>
          </p:nvPr>
        </p:nvSpPr>
        <p:spPr>
          <a:xfrm>
            <a:off x="8503084" y="46827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19" name="Google Shape;319;ge081fb9eee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75" y="609300"/>
            <a:ext cx="4302264" cy="4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cb77eb4d_0_0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e1cb77eb4d_0_0"/>
          <p:cNvSpPr txBox="1"/>
          <p:nvPr>
            <p:ph type="title"/>
          </p:nvPr>
        </p:nvSpPr>
        <p:spPr>
          <a:xfrm>
            <a:off x="235425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Manage admin</a:t>
            </a:r>
            <a:endParaRPr>
              <a:solidFill>
                <a:srgbClr val="45818E"/>
              </a:solidFill>
            </a:endParaRPr>
          </a:p>
        </p:txBody>
      </p:sp>
      <p:pic>
        <p:nvPicPr>
          <p:cNvPr id="326" name="Google Shape;326;ge1cb77eb4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125" y="572700"/>
            <a:ext cx="8199926" cy="432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e1cb77eb4d_0_0"/>
          <p:cNvSpPr txBox="1"/>
          <p:nvPr>
            <p:ph idx="12" type="sldNum"/>
          </p:nvPr>
        </p:nvSpPr>
        <p:spPr>
          <a:xfrm>
            <a:off x="8503059" y="4655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1e52fde78_0_5"/>
          <p:cNvSpPr txBox="1"/>
          <p:nvPr>
            <p:ph type="title"/>
          </p:nvPr>
        </p:nvSpPr>
        <p:spPr>
          <a:xfrm>
            <a:off x="578925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Manage user</a:t>
            </a:r>
            <a:r>
              <a:rPr lang="en-US"/>
              <a:t> </a:t>
            </a:r>
            <a:endParaRPr/>
          </a:p>
        </p:txBody>
      </p:sp>
      <p:pic>
        <p:nvPicPr>
          <p:cNvPr id="333" name="Google Shape;333;ge1e52fde78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800" y="572700"/>
            <a:ext cx="7651400" cy="442309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e1e52fde78_0_5"/>
          <p:cNvSpPr txBox="1"/>
          <p:nvPr>
            <p:ph idx="12" type="sldNum"/>
          </p:nvPr>
        </p:nvSpPr>
        <p:spPr>
          <a:xfrm>
            <a:off x="8476209" y="46022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1e52fde78_11_0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e1e52fde78_11_0"/>
          <p:cNvSpPr txBox="1"/>
          <p:nvPr>
            <p:ph type="title"/>
          </p:nvPr>
        </p:nvSpPr>
        <p:spPr>
          <a:xfrm>
            <a:off x="559625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Manage game 1</a:t>
            </a:r>
            <a:endParaRPr>
              <a:solidFill>
                <a:srgbClr val="45818E"/>
              </a:solidFill>
            </a:endParaRPr>
          </a:p>
        </p:txBody>
      </p:sp>
      <p:pic>
        <p:nvPicPr>
          <p:cNvPr id="341" name="Google Shape;341;ge1e52fde78_1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25" y="577475"/>
            <a:ext cx="8024750" cy="44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e1e52fde78_11_0"/>
          <p:cNvSpPr txBox="1"/>
          <p:nvPr>
            <p:ph idx="12" type="sldNum"/>
          </p:nvPr>
        </p:nvSpPr>
        <p:spPr>
          <a:xfrm>
            <a:off x="8489634" y="46486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1e52fde78_0_0"/>
          <p:cNvSpPr txBox="1"/>
          <p:nvPr>
            <p:ph type="title"/>
          </p:nvPr>
        </p:nvSpPr>
        <p:spPr>
          <a:xfrm>
            <a:off x="129875" y="80875"/>
            <a:ext cx="33753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Manage game 2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348" name="Google Shape;348;ge1e52fde78_0_0"/>
          <p:cNvSpPr txBox="1"/>
          <p:nvPr>
            <p:ph idx="12" type="sldNum"/>
          </p:nvPr>
        </p:nvSpPr>
        <p:spPr>
          <a:xfrm>
            <a:off x="8498834" y="4561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sp>
        <p:nvSpPr>
          <p:cNvPr id="349" name="Google Shape;349;ge1e52fde78_0_0"/>
          <p:cNvSpPr txBox="1"/>
          <p:nvPr/>
        </p:nvSpPr>
        <p:spPr>
          <a:xfrm>
            <a:off x="5594225" y="525900"/>
            <a:ext cx="2904600" cy="4617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Cabin"/>
                <a:ea typeface="Cabin"/>
                <a:cs typeface="Cabin"/>
                <a:sym typeface="Cabin"/>
              </a:rPr>
              <a:t>Description:</a:t>
            </a:r>
            <a:endParaRPr b="1" sz="800"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1. Logo of the web: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click to go to admin's index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2. User info: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via user information page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3. Log out: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user logout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4. Dashboard bar: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pop out menu list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5. submenu: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Game: go to Game information page (CRUD)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Blog: go to blog page (CRUD)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Employee: go to employee information page (CRUD)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6. Input Name Game: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Enter game name.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7. Input Producer: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Enter the manufacturer's name.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8. Input Publisher: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Enter the publisher name.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9. Input Release year: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enter the game release year.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10. Button Categories: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Button to select Categories for the game.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11. Text Area Description: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Used to enter a description of the game.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12. Text Area System Requirements: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Used to enter the configuration to meet the configuration to run the game.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13. File Uploads: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Used to download files of game images.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14. Button Browse Files: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Used to retrieve images from a folder on your computer.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15. Button Add Game:</a:t>
            </a:r>
            <a:endParaRPr b="1" sz="8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- Used to add Game to data. </a:t>
            </a:r>
            <a:endParaRPr b="1"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50" name="Google Shape;350;ge1e52fde7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25" y="617875"/>
            <a:ext cx="5260500" cy="43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1e52fde78_4_11"/>
          <p:cNvSpPr txBox="1"/>
          <p:nvPr>
            <p:ph type="title"/>
          </p:nvPr>
        </p:nvSpPr>
        <p:spPr>
          <a:xfrm>
            <a:off x="3022700" y="1976525"/>
            <a:ext cx="437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761D"/>
                </a:solidFill>
              </a:rPr>
              <a:t>game shop</a:t>
            </a:r>
            <a:endParaRPr sz="4000">
              <a:solidFill>
                <a:srgbClr val="38761D"/>
              </a:solidFill>
            </a:endParaRPr>
          </a:p>
        </p:txBody>
      </p:sp>
      <p:sp>
        <p:nvSpPr>
          <p:cNvPr id="356" name="Google Shape;356;ge1e52fde78_4_11"/>
          <p:cNvSpPr txBox="1"/>
          <p:nvPr>
            <p:ph idx="12" type="sldNum"/>
          </p:nvPr>
        </p:nvSpPr>
        <p:spPr>
          <a:xfrm>
            <a:off x="8422484" y="460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12deae0c5_5_5"/>
          <p:cNvSpPr txBox="1"/>
          <p:nvPr/>
        </p:nvSpPr>
        <p:spPr>
          <a:xfrm>
            <a:off x="6000450" y="572700"/>
            <a:ext cx="2904600" cy="3619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Description: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1. </a:t>
            </a: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Input Email to register: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 Enter the Email you want to create.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2. Input Fullname to register: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  Enter your full name.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3. Input Username to register: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   Enter the name in your website.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4. Input Password to register: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  Enter your Password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Button show: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  Used to let you review your password.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5. Button Register: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  Used to create a new user or create an employee.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6. Google Email Account Button: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  Link to google.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7. Facebook Email Account Button: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2124"/>
                </a:solidFill>
                <a:highlight>
                  <a:srgbClr val="F8F9FA"/>
                </a:highlight>
              </a:rPr>
              <a:t> Link to Facebook.</a:t>
            </a:r>
            <a:endParaRPr sz="1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2" name="Google Shape;362;ge12deae0c5_5_5"/>
          <p:cNvSpPr txBox="1"/>
          <p:nvPr>
            <p:ph type="title"/>
          </p:nvPr>
        </p:nvSpPr>
        <p:spPr>
          <a:xfrm>
            <a:off x="583550" y="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register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363" name="Google Shape;363;ge12deae0c5_5_5"/>
          <p:cNvSpPr txBox="1"/>
          <p:nvPr>
            <p:ph idx="12" type="sldNum"/>
          </p:nvPr>
        </p:nvSpPr>
        <p:spPr>
          <a:xfrm>
            <a:off x="8595309" y="46753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64" name="Google Shape;364;ge12deae0c5_5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50" y="572700"/>
            <a:ext cx="5465126" cy="42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2207c607c_0_4"/>
          <p:cNvSpPr txBox="1"/>
          <p:nvPr>
            <p:ph type="title"/>
          </p:nvPr>
        </p:nvSpPr>
        <p:spPr>
          <a:xfrm>
            <a:off x="1331000" y="368825"/>
            <a:ext cx="652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45818E"/>
                </a:solidFill>
              </a:rPr>
              <a:t>PROJECT: GAME SHOP</a:t>
            </a:r>
            <a:endParaRPr b="1" sz="4000">
              <a:solidFill>
                <a:srgbClr val="45818E"/>
              </a:solidFill>
            </a:endParaRPr>
          </a:p>
        </p:txBody>
      </p:sp>
      <p:sp>
        <p:nvSpPr>
          <p:cNvPr id="167" name="Google Shape;167;ge2207c607c_0_4"/>
          <p:cNvSpPr txBox="1"/>
          <p:nvPr>
            <p:ph idx="1" type="body"/>
          </p:nvPr>
        </p:nvSpPr>
        <p:spPr>
          <a:xfrm>
            <a:off x="973050" y="1258650"/>
            <a:ext cx="7299600" cy="3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b="1" sz="33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AutoNum type="arabicPeriod"/>
            </a:pPr>
            <a:r>
              <a:rPr b="1" lang="en-US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OVERVIEWS</a:t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AutoNum type="arabicPeriod"/>
            </a:pPr>
            <a:r>
              <a:rPr b="1" lang="en-US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</a:t>
            </a:r>
            <a:r>
              <a:rPr b="1" lang="en-US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endParaRPr b="1" sz="2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AutoNum type="arabicPeriod"/>
            </a:pPr>
            <a:r>
              <a:rPr b="1" lang="en-US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USE-CASE</a:t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AutoNum type="arabicPeriod"/>
            </a:pPr>
            <a:r>
              <a:rPr b="1" lang="en-US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BOARD</a:t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ge2207c607c_0_4"/>
          <p:cNvSpPr txBox="1"/>
          <p:nvPr>
            <p:ph idx="12" type="sldNum"/>
          </p:nvPr>
        </p:nvSpPr>
        <p:spPr>
          <a:xfrm>
            <a:off x="8426109" y="4601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ge2207c607c_0_4"/>
          <p:cNvSpPr/>
          <p:nvPr/>
        </p:nvSpPr>
        <p:spPr>
          <a:xfrm>
            <a:off x="502950" y="1383250"/>
            <a:ext cx="470100" cy="393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e52fde78_2_10"/>
          <p:cNvSpPr txBox="1"/>
          <p:nvPr/>
        </p:nvSpPr>
        <p:spPr>
          <a:xfrm>
            <a:off x="6367125" y="595500"/>
            <a:ext cx="2643900" cy="3126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bin"/>
                <a:ea typeface="Cabin"/>
                <a:cs typeface="Cabin"/>
                <a:sym typeface="Cabin"/>
              </a:rPr>
              <a:t>DESCRIPTION (Account)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1.</a:t>
            </a: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Firstly, visit the link to the Homepage.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2. Log-in successfully.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3,4,5,6. After choose “edit profile” when you move your mouse into &lt;2&gt;, you’ll see these info, it’s up to you to choose edit any things here.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7. Click this button to transport the database to our browser.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70" name="Google Shape;370;ge1e52fde78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00" y="595500"/>
            <a:ext cx="6142903" cy="44619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e1e52fde78_2_10"/>
          <p:cNvSpPr txBox="1"/>
          <p:nvPr>
            <p:ph type="title"/>
          </p:nvPr>
        </p:nvSpPr>
        <p:spPr>
          <a:xfrm>
            <a:off x="281075" y="0"/>
            <a:ext cx="31032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user account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372" name="Google Shape;372;ge1e52fde78_2_10"/>
          <p:cNvSpPr txBox="1"/>
          <p:nvPr>
            <p:ph idx="12" type="sldNum"/>
          </p:nvPr>
        </p:nvSpPr>
        <p:spPr>
          <a:xfrm>
            <a:off x="8462334" y="46638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1e52fde78_5_1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e1e52fde78_5_1"/>
          <p:cNvSpPr txBox="1"/>
          <p:nvPr>
            <p:ph type="title"/>
          </p:nvPr>
        </p:nvSpPr>
        <p:spPr>
          <a:xfrm>
            <a:off x="562250" y="340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Home Page 1</a:t>
            </a:r>
            <a:endParaRPr>
              <a:solidFill>
                <a:srgbClr val="45818E"/>
              </a:solidFill>
            </a:endParaRPr>
          </a:p>
        </p:txBody>
      </p:sp>
      <p:pic>
        <p:nvPicPr>
          <p:cNvPr id="379" name="Google Shape;379;ge1e52fde78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00" y="615025"/>
            <a:ext cx="7740750" cy="39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e1e52fde78_5_1"/>
          <p:cNvSpPr txBox="1"/>
          <p:nvPr>
            <p:ph idx="12" type="sldNum"/>
          </p:nvPr>
        </p:nvSpPr>
        <p:spPr>
          <a:xfrm>
            <a:off x="8516484" y="4601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1e52fde78_10_1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e1e52fde78_10_1"/>
          <p:cNvSpPr txBox="1"/>
          <p:nvPr>
            <p:ph type="title"/>
          </p:nvPr>
        </p:nvSpPr>
        <p:spPr>
          <a:xfrm>
            <a:off x="359475" y="892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Home Page 2</a:t>
            </a:r>
            <a:endParaRPr>
              <a:solidFill>
                <a:srgbClr val="45818E"/>
              </a:solidFill>
            </a:endParaRPr>
          </a:p>
        </p:txBody>
      </p:sp>
      <p:pic>
        <p:nvPicPr>
          <p:cNvPr id="387" name="Google Shape;387;ge1e52fde78_1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25" y="587225"/>
            <a:ext cx="7947400" cy="42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e1e52fde78_10_1"/>
          <p:cNvSpPr txBox="1"/>
          <p:nvPr>
            <p:ph idx="12" type="sldNum"/>
          </p:nvPr>
        </p:nvSpPr>
        <p:spPr>
          <a:xfrm>
            <a:off x="8489634" y="4601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1e52fde78_10_8"/>
          <p:cNvSpPr txBox="1"/>
          <p:nvPr>
            <p:ph type="title"/>
          </p:nvPr>
        </p:nvSpPr>
        <p:spPr>
          <a:xfrm>
            <a:off x="488550" y="892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Home Page 3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394" name="Google Shape;394;ge1e52fde78_10_8"/>
          <p:cNvSpPr txBox="1"/>
          <p:nvPr>
            <p:ph idx="12" type="sldNum"/>
          </p:nvPr>
        </p:nvSpPr>
        <p:spPr>
          <a:xfrm>
            <a:off x="8551159" y="4601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95" name="Google Shape;395;ge1e52fde78_1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50" y="881525"/>
            <a:ext cx="8062600" cy="39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e1e52fde78_2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850" y="580150"/>
            <a:ext cx="7118100" cy="441095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e1e52fde78_2_15"/>
          <p:cNvSpPr txBox="1"/>
          <p:nvPr>
            <p:ph type="title"/>
          </p:nvPr>
        </p:nvSpPr>
        <p:spPr>
          <a:xfrm>
            <a:off x="150650" y="452550"/>
            <a:ext cx="1824900" cy="14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game details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402" name="Google Shape;402;ge1e52fde78_2_15"/>
          <p:cNvSpPr txBox="1"/>
          <p:nvPr>
            <p:ph idx="12" type="sldNum"/>
          </p:nvPr>
        </p:nvSpPr>
        <p:spPr>
          <a:xfrm>
            <a:off x="8409259" y="45975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1e52fde78_5_24"/>
          <p:cNvSpPr txBox="1"/>
          <p:nvPr>
            <p:ph type="title"/>
          </p:nvPr>
        </p:nvSpPr>
        <p:spPr>
          <a:xfrm>
            <a:off x="73125" y="108075"/>
            <a:ext cx="77082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Category game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408" name="Google Shape;408;ge1e52fde78_5_24"/>
          <p:cNvSpPr txBox="1"/>
          <p:nvPr>
            <p:ph idx="12" type="sldNum"/>
          </p:nvPr>
        </p:nvSpPr>
        <p:spPr>
          <a:xfrm>
            <a:off x="8522184" y="46558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pic>
        <p:nvPicPr>
          <p:cNvPr id="409" name="Google Shape;409;ge1e52fde78_5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6075"/>
            <a:ext cx="8369775" cy="416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1e52fde78_5_6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e1e52fde78_5_6"/>
          <p:cNvSpPr txBox="1"/>
          <p:nvPr>
            <p:ph type="title"/>
          </p:nvPr>
        </p:nvSpPr>
        <p:spPr>
          <a:xfrm>
            <a:off x="241025" y="5390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Blog</a:t>
            </a:r>
            <a:endParaRPr>
              <a:solidFill>
                <a:srgbClr val="45818E"/>
              </a:solidFill>
            </a:endParaRPr>
          </a:p>
        </p:txBody>
      </p:sp>
      <p:pic>
        <p:nvPicPr>
          <p:cNvPr id="416" name="Google Shape;416;ge1e52fde78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75" y="572700"/>
            <a:ext cx="8851502" cy="447774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e1e52fde78_5_6"/>
          <p:cNvSpPr txBox="1"/>
          <p:nvPr>
            <p:ph idx="12" type="sldNum"/>
          </p:nvPr>
        </p:nvSpPr>
        <p:spPr>
          <a:xfrm>
            <a:off x="8419959" y="4601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1e52fde78_5_11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e1e52fde78_5_11"/>
          <p:cNvSpPr txBox="1"/>
          <p:nvPr>
            <p:ph type="title"/>
          </p:nvPr>
        </p:nvSpPr>
        <p:spPr>
          <a:xfrm>
            <a:off x="315000" y="892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blog details</a:t>
            </a:r>
            <a:endParaRPr>
              <a:solidFill>
                <a:srgbClr val="45818E"/>
              </a:solidFill>
            </a:endParaRPr>
          </a:p>
        </p:txBody>
      </p:sp>
      <p:pic>
        <p:nvPicPr>
          <p:cNvPr id="424" name="Google Shape;424;ge1e52fde78_5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00" y="629675"/>
            <a:ext cx="8514000" cy="44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e1e52fde78_5_11"/>
          <p:cNvSpPr txBox="1"/>
          <p:nvPr>
            <p:ph idx="12" type="sldNum"/>
          </p:nvPr>
        </p:nvSpPr>
        <p:spPr>
          <a:xfrm>
            <a:off x="8516509" y="46424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1e52fde78_4_0"/>
          <p:cNvSpPr txBox="1"/>
          <p:nvPr>
            <p:ph type="title"/>
          </p:nvPr>
        </p:nvSpPr>
        <p:spPr>
          <a:xfrm>
            <a:off x="145700" y="601375"/>
            <a:ext cx="11535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cart</a:t>
            </a:r>
            <a:endParaRPr>
              <a:solidFill>
                <a:srgbClr val="45818E"/>
              </a:solidFill>
            </a:endParaRPr>
          </a:p>
        </p:txBody>
      </p:sp>
      <p:pic>
        <p:nvPicPr>
          <p:cNvPr id="431" name="Google Shape;431;ge1e52fde78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950" y="601375"/>
            <a:ext cx="7577626" cy="44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e1e52fde78_4_0"/>
          <p:cNvSpPr txBox="1"/>
          <p:nvPr>
            <p:ph idx="12" type="sldNum"/>
          </p:nvPr>
        </p:nvSpPr>
        <p:spPr>
          <a:xfrm>
            <a:off x="8435909" y="4659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1e52fde78_2_5"/>
          <p:cNvSpPr txBox="1"/>
          <p:nvPr/>
        </p:nvSpPr>
        <p:spPr>
          <a:xfrm>
            <a:off x="6330425" y="636900"/>
            <a:ext cx="2556000" cy="386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bin"/>
                <a:ea typeface="Cabin"/>
                <a:cs typeface="Cabin"/>
                <a:sym typeface="Cabin"/>
              </a:rPr>
              <a:t>DESCRIPTION (Contact)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1. Firstly, visit the link to the Homepage.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2.Click “Contact” to access this section page.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3. This may contains some details about our contents to section “Contact”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4,5,6,7. You’ll type your information and desire in here to contact us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8. Click this button to transport the above databases to us.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9. The information will shaded with your each mouse’s move.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8" name="Google Shape;438;ge1e52fde78_2_5"/>
          <p:cNvSpPr txBox="1"/>
          <p:nvPr>
            <p:ph type="title"/>
          </p:nvPr>
        </p:nvSpPr>
        <p:spPr>
          <a:xfrm>
            <a:off x="167375" y="0"/>
            <a:ext cx="30081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contact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439" name="Google Shape;439;ge1e52fde78_2_5"/>
          <p:cNvSpPr txBox="1"/>
          <p:nvPr>
            <p:ph idx="12" type="sldNum"/>
          </p:nvPr>
        </p:nvSpPr>
        <p:spPr>
          <a:xfrm>
            <a:off x="8395634" y="4644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pic>
        <p:nvPicPr>
          <p:cNvPr id="440" name="Google Shape;440;ge1e52fde78_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50" y="508750"/>
            <a:ext cx="5249077" cy="46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/>
          <p:nvPr>
            <p:ph type="title"/>
          </p:nvPr>
        </p:nvSpPr>
        <p:spPr>
          <a:xfrm>
            <a:off x="584134" y="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2800"/>
              <a:buAutoNum type="arabicPeriod"/>
            </a:pPr>
            <a:r>
              <a:rPr b="1" lang="en-US">
                <a:solidFill>
                  <a:srgbClr val="45818E"/>
                </a:solidFill>
              </a:rPr>
              <a:t>OVERVIEWS</a:t>
            </a:r>
            <a:endParaRPr b="1">
              <a:solidFill>
                <a:srgbClr val="45818E"/>
              </a:solidFill>
            </a:endParaRPr>
          </a:p>
        </p:txBody>
      </p:sp>
      <p:graphicFrame>
        <p:nvGraphicFramePr>
          <p:cNvPr id="175" name="Google Shape;175;p3"/>
          <p:cNvGraphicFramePr/>
          <p:nvPr/>
        </p:nvGraphicFramePr>
        <p:xfrm>
          <a:off x="683184" y="5727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{6F21B2AE-2B0A-4E59-9C50-94C117E18336}</a:tableStyleId>
              </a:tblPr>
              <a:tblGrid>
                <a:gridCol w="1599675"/>
                <a:gridCol w="6108525"/>
              </a:tblGrid>
              <a:tr h="358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Service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Display various games with recommended options, payment method, discount, feedback.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Background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We’re trying to combine user-friendly and aesthetically-pleasing features, ensure your account privacy.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Purpose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Help customer easy to search game product, providing qualified games for customer with many different competitive level of price.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Expectation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3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Increasing approaching ability with many type of clients</a:t>
                      </a: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help save </a:t>
                      </a:r>
                      <a:r>
                        <a:rPr i="0" lang="en-US" sz="13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time and effort for shop’s owner, increasing profit and earning for shop.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Main functions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Login/Register/Logout.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Manage Game Products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Cart (Buy, Edit), Payment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Search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Statistics, Manage users, Category, comments, Blog (News)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Targeted clients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Concerned objects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Service channel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Publishing time</a:t>
                      </a:r>
                      <a:endParaRPr b="1" i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23/07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3"/>
          <p:cNvSpPr txBox="1"/>
          <p:nvPr>
            <p:ph idx="12" type="sldNum"/>
          </p:nvPr>
        </p:nvSpPr>
        <p:spPr>
          <a:xfrm>
            <a:off x="8503059" y="456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e52fde78_2_0"/>
          <p:cNvSpPr txBox="1"/>
          <p:nvPr/>
        </p:nvSpPr>
        <p:spPr>
          <a:xfrm>
            <a:off x="6253650" y="575275"/>
            <a:ext cx="2792100" cy="2630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bin"/>
                <a:ea typeface="Cabin"/>
                <a:cs typeface="Cabin"/>
                <a:sym typeface="Cabin"/>
              </a:rPr>
              <a:t>DESCRIPTION (About)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1. Firstly, visit the link to the Homepage.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2.Click “About” to access this section page.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3.The information will shaded with your each mouse’s move.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4. Same as step 3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5. If you want to see another section, move your mouse in here.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6" name="Google Shape;446;ge1e52fde78_2_0"/>
          <p:cNvSpPr txBox="1"/>
          <p:nvPr>
            <p:ph type="title"/>
          </p:nvPr>
        </p:nvSpPr>
        <p:spPr>
          <a:xfrm>
            <a:off x="281075" y="0"/>
            <a:ext cx="23232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818E"/>
                </a:solidFill>
              </a:rPr>
              <a:t>about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447" name="Google Shape;447;ge1e52fde78_2_0"/>
          <p:cNvSpPr txBox="1"/>
          <p:nvPr>
            <p:ph idx="12" type="sldNum"/>
          </p:nvPr>
        </p:nvSpPr>
        <p:spPr>
          <a:xfrm>
            <a:off x="8381834" y="46101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pic>
        <p:nvPicPr>
          <p:cNvPr id="448" name="Google Shape;448;ge1e52fde78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575275"/>
            <a:ext cx="5748791" cy="43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2207c607c_0_11"/>
          <p:cNvSpPr txBox="1"/>
          <p:nvPr>
            <p:ph type="title"/>
          </p:nvPr>
        </p:nvSpPr>
        <p:spPr>
          <a:xfrm>
            <a:off x="502800" y="1722150"/>
            <a:ext cx="8138400" cy="16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the end</a:t>
            </a:r>
            <a:endParaRPr sz="5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thanks for watching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454" name="Google Shape;454;ge2207c607c_0_11"/>
          <p:cNvSpPr txBox="1"/>
          <p:nvPr>
            <p:ph idx="12" type="sldNum"/>
          </p:nvPr>
        </p:nvSpPr>
        <p:spPr>
          <a:xfrm>
            <a:off x="8474434" y="4561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12deae483_0_78"/>
          <p:cNvSpPr txBox="1"/>
          <p:nvPr>
            <p:ph idx="12" type="sldNum"/>
          </p:nvPr>
        </p:nvSpPr>
        <p:spPr>
          <a:xfrm>
            <a:off x="8503059" y="456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sp>
        <p:nvSpPr>
          <p:cNvPr id="182" name="Google Shape;182;ge12deae483_0_78"/>
          <p:cNvSpPr txBox="1"/>
          <p:nvPr>
            <p:ph type="title"/>
          </p:nvPr>
        </p:nvSpPr>
        <p:spPr>
          <a:xfrm>
            <a:off x="2244000" y="2014400"/>
            <a:ext cx="465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45818E"/>
                </a:solidFill>
              </a:rPr>
              <a:t>2. </a:t>
            </a:r>
            <a:r>
              <a:rPr b="1" lang="en-US" sz="4000">
                <a:solidFill>
                  <a:srgbClr val="45818E"/>
                </a:solidFill>
              </a:rPr>
              <a:t>FLOWCHART</a:t>
            </a:r>
            <a:endParaRPr b="1" sz="400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 txBox="1"/>
          <p:nvPr>
            <p:ph type="title"/>
          </p:nvPr>
        </p:nvSpPr>
        <p:spPr>
          <a:xfrm>
            <a:off x="648675" y="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45818E"/>
                </a:solidFill>
              </a:rPr>
              <a:t>FLOWCHART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3954825" y="380550"/>
            <a:ext cx="109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b="1" sz="20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4"/>
          <p:cNvSpPr txBox="1"/>
          <p:nvPr>
            <p:ph idx="12" type="sldNum"/>
          </p:nvPr>
        </p:nvSpPr>
        <p:spPr>
          <a:xfrm>
            <a:off x="8476209" y="4588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90" name="Google Shape;19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000" y="792575"/>
            <a:ext cx="2685152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1c3fb9d00_4_2"/>
          <p:cNvSpPr txBox="1"/>
          <p:nvPr>
            <p:ph type="title"/>
          </p:nvPr>
        </p:nvSpPr>
        <p:spPr>
          <a:xfrm>
            <a:off x="675550" y="987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45818E"/>
                </a:solidFill>
              </a:rPr>
              <a:t>FLOWCHART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196" name="Google Shape;196;ge1c3fb9d00_4_2"/>
          <p:cNvSpPr txBox="1"/>
          <p:nvPr/>
        </p:nvSpPr>
        <p:spPr>
          <a:xfrm>
            <a:off x="3553500" y="671475"/>
            <a:ext cx="175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SEARCHING</a:t>
            </a:r>
            <a:endParaRPr b="1" sz="2000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7" name="Google Shape;197;ge1c3fb9d00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613" y="1231775"/>
            <a:ext cx="3578775" cy="32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e1c3fb9d00_4_2"/>
          <p:cNvSpPr txBox="1"/>
          <p:nvPr>
            <p:ph idx="12" type="sldNum"/>
          </p:nvPr>
        </p:nvSpPr>
        <p:spPr>
          <a:xfrm>
            <a:off x="8489659" y="4615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081fb9eee_1_0"/>
          <p:cNvSpPr txBox="1"/>
          <p:nvPr>
            <p:ph type="title"/>
          </p:nvPr>
        </p:nvSpPr>
        <p:spPr>
          <a:xfrm>
            <a:off x="717900" y="-3855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45818E"/>
                </a:solidFill>
              </a:rPr>
              <a:t>FLOWCHART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04" name="Google Shape;204;ge081fb9eee_1_0"/>
          <p:cNvSpPr txBox="1"/>
          <p:nvPr/>
        </p:nvSpPr>
        <p:spPr>
          <a:xfrm>
            <a:off x="3832200" y="347750"/>
            <a:ext cx="147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</a:t>
            </a:r>
            <a:endParaRPr b="1" sz="20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ge081fb9ee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25" y="840350"/>
            <a:ext cx="7940550" cy="41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e081fb9eee_1_0"/>
          <p:cNvSpPr txBox="1"/>
          <p:nvPr>
            <p:ph idx="12" type="sldNum"/>
          </p:nvPr>
        </p:nvSpPr>
        <p:spPr>
          <a:xfrm>
            <a:off x="8542284" y="4655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1c3fb9d00_4_13"/>
          <p:cNvSpPr txBox="1"/>
          <p:nvPr>
            <p:ph type="title"/>
          </p:nvPr>
        </p:nvSpPr>
        <p:spPr>
          <a:xfrm>
            <a:off x="675550" y="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45818E"/>
                </a:solidFill>
              </a:rPr>
              <a:t>FLOWCHART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12" name="Google Shape;212;ge1c3fb9d00_4_13"/>
          <p:cNvSpPr txBox="1"/>
          <p:nvPr/>
        </p:nvSpPr>
        <p:spPr>
          <a:xfrm>
            <a:off x="3921675" y="429725"/>
            <a:ext cx="173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 GAME</a:t>
            </a:r>
            <a:endParaRPr b="1" sz="20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ge1c3fb9d00_4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550" y="922325"/>
            <a:ext cx="5183775" cy="40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e1c3fb9d00_4_13"/>
          <p:cNvSpPr txBox="1"/>
          <p:nvPr>
            <p:ph idx="12" type="sldNum"/>
          </p:nvPr>
        </p:nvSpPr>
        <p:spPr>
          <a:xfrm>
            <a:off x="8449334" y="45753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dk1"/>
                </a:solidFill>
              </a:rPr>
              <a:t>‹#›</a:t>
            </a:fld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mory Gam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AD87F"/>
      </a:accent1>
      <a:accent2>
        <a:srgbClr val="F492BC"/>
      </a:accent2>
      <a:accent3>
        <a:srgbClr val="87D1D8"/>
      </a:accent3>
      <a:accent4>
        <a:srgbClr val="666153"/>
      </a:accent4>
      <a:accent5>
        <a:srgbClr val="FFFFFF"/>
      </a:accent5>
      <a:accent6>
        <a:srgbClr val="E1F4F5"/>
      </a:accent6>
      <a:hlink>
        <a:srgbClr val="6661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</cp:coreProperties>
</file>